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64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C7AF-160C-434D-87FA-0C207B1B6B1C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4D38-CC4E-4EF6-9BD6-54FAD2CE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26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C7AF-160C-434D-87FA-0C207B1B6B1C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4D38-CC4E-4EF6-9BD6-54FAD2CE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32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C7AF-160C-434D-87FA-0C207B1B6B1C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4D38-CC4E-4EF6-9BD6-54FAD2CE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2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C7AF-160C-434D-87FA-0C207B1B6B1C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4D38-CC4E-4EF6-9BD6-54FAD2CE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5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C7AF-160C-434D-87FA-0C207B1B6B1C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4D38-CC4E-4EF6-9BD6-54FAD2CE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9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C7AF-160C-434D-87FA-0C207B1B6B1C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4D38-CC4E-4EF6-9BD6-54FAD2CE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46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C7AF-160C-434D-87FA-0C207B1B6B1C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4D38-CC4E-4EF6-9BD6-54FAD2CE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59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C7AF-160C-434D-87FA-0C207B1B6B1C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4D38-CC4E-4EF6-9BD6-54FAD2CE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03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C7AF-160C-434D-87FA-0C207B1B6B1C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4D38-CC4E-4EF6-9BD6-54FAD2CE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28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C7AF-160C-434D-87FA-0C207B1B6B1C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4D38-CC4E-4EF6-9BD6-54FAD2CE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0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C7AF-160C-434D-87FA-0C207B1B6B1C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4D38-CC4E-4EF6-9BD6-54FAD2CE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74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3C7AF-160C-434D-87FA-0C207B1B6B1C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A4D38-CC4E-4EF6-9BD6-54FAD2CE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6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" b="14568"/>
          <a:stretch/>
        </p:blipFill>
        <p:spPr>
          <a:xfrm>
            <a:off x="-177504" y="-53834"/>
            <a:ext cx="10737313" cy="6911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7402" y="1263652"/>
            <a:ext cx="753745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heat of summer: reporting on the chum salmon die-off on the Yukon River</a:t>
            </a:r>
            <a:endParaRPr lang="en-US" sz="4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7399" y="5406608"/>
            <a:ext cx="4151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Stephanie Quinn-Davidson</a:t>
            </a:r>
          </a:p>
          <a:p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Director, Yukon River Inter-Tribal Fish Commission</a:t>
            </a:r>
            <a:endParaRPr lang="en-US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0" y="5112163"/>
            <a:ext cx="1494070" cy="84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46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263" y="549434"/>
            <a:ext cx="332610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/>
              <a:t>Our observations:</a:t>
            </a:r>
            <a:endParaRPr lang="en-US" sz="33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4097" y="1434333"/>
            <a:ext cx="87259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dirty="0"/>
              <a:t>Extremely low water</a:t>
            </a:r>
            <a:endParaRPr lang="en-US" dirty="0"/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dirty="0"/>
              <a:t>Warm water, though not alarmingly high at the time (~60 degrees F)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dirty="0"/>
              <a:t>Adequate dissolved oxygen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en-US" dirty="0"/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dirty="0"/>
              <a:t>Almost immediately started seeing dead salmon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dirty="0"/>
              <a:t>Counted dead salmon along 200 mile stretch = 850 salmon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en-US" dirty="0"/>
              <a:t>However, every time we stopped to do a foot survey, counted roughly 4 to 10 times as many than what we saw while boating past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en-US" dirty="0"/>
              <a:t>Die-off event is likely in the thousands, at least, on the Koyukuk River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dirty="0"/>
              <a:t>Every salmon we were able to cut open had not yet spawned or looked close to spawning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en-US" dirty="0"/>
              <a:t>Even decayed salmon could tell they hadn’t spawned.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en-US" dirty="0"/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dirty="0"/>
              <a:t>No signs of infections, disease, worms, parasites, lesions, tumors, etc. These salmon looked perfectly healthy.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en-US" dirty="0"/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dirty="0"/>
              <a:t>Only two dead pike. No dead kings. </a:t>
            </a:r>
          </a:p>
        </p:txBody>
      </p:sp>
    </p:spTree>
    <p:extLst>
      <p:ext uri="{BB962C8B-B14F-4D97-AF65-F5344CB8AC3E}">
        <p14:creationId xmlns:p14="http://schemas.microsoft.com/office/powerpoint/2010/main" val="2152853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572" t="14730" r="33714" b="18223"/>
          <a:stretch/>
        </p:blipFill>
        <p:spPr>
          <a:xfrm>
            <a:off x="2300939" y="857253"/>
            <a:ext cx="6405458" cy="5171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788" y="2300696"/>
            <a:ext cx="23251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Record-setting temperatures in early July…</a:t>
            </a:r>
          </a:p>
          <a:p>
            <a:endParaRPr lang="en-US" sz="2700" dirty="0"/>
          </a:p>
          <a:p>
            <a:r>
              <a:rPr lang="en-US" sz="2700" dirty="0"/>
              <a:t>20+ degrees above average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544368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209" y="304991"/>
            <a:ext cx="274459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/>
              <a:t>Likely theory…</a:t>
            </a:r>
            <a:endParaRPr lang="en-US" sz="33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93" y="1434333"/>
            <a:ext cx="3264355" cy="2635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540" y="1106126"/>
            <a:ext cx="5738462" cy="44342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4" y="4197352"/>
            <a:ext cx="2294467" cy="17208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19624550">
            <a:off x="5416549" y="2324101"/>
            <a:ext cx="1466850" cy="463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 rot="18783665">
            <a:off x="4360909" y="3757435"/>
            <a:ext cx="645819" cy="287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 rot="20201870">
            <a:off x="7231949" y="2881439"/>
            <a:ext cx="887251" cy="33901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03052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352" y="559718"/>
            <a:ext cx="331327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/>
              <a:t>Moving forward…</a:t>
            </a:r>
            <a:endParaRPr lang="en-US" sz="33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2" y="2768603"/>
            <a:ext cx="1818916" cy="3232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802" y="1496067"/>
            <a:ext cx="7798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dirty="0"/>
              <a:t>We were about a week late by the time a team of scientists could get out there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dirty="0"/>
              <a:t>The need for a coordinated monitoring network that we can activate quickly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en-US" dirty="0"/>
              <a:t>Will require local citizen participation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dirty="0"/>
              <a:t>Temperature monitoring network to anticipate die-offs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83" y="2768600"/>
            <a:ext cx="3429000" cy="2571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99" y="2768603"/>
            <a:ext cx="3175701" cy="238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76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8048" y="495113"/>
            <a:ext cx="327506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/>
              <a:t>Media coverage…</a:t>
            </a:r>
            <a:endParaRPr lang="en-US" sz="33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889" r="25069" b="5185"/>
          <a:stretch/>
        </p:blipFill>
        <p:spPr>
          <a:xfrm>
            <a:off x="107951" y="1434333"/>
            <a:ext cx="4863096" cy="313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458" t="22469" r="20069" b="5062"/>
          <a:stretch/>
        </p:blipFill>
        <p:spPr>
          <a:xfrm>
            <a:off x="4832353" y="3209122"/>
            <a:ext cx="4241800" cy="2724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44299" y="1975479"/>
            <a:ext cx="366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Recently exploded on national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453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429" t="10667" r="23286" b="9587"/>
          <a:stretch/>
        </p:blipFill>
        <p:spPr>
          <a:xfrm>
            <a:off x="3515281" y="873329"/>
            <a:ext cx="5628719" cy="5122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69" y="873329"/>
            <a:ext cx="3212753" cy="51333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007" y="277830"/>
            <a:ext cx="231640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/>
              <a:t>First reports</a:t>
            </a:r>
            <a:endParaRPr lang="en-US" sz="3300" b="1" dirty="0"/>
          </a:p>
        </p:txBody>
      </p:sp>
    </p:spTree>
    <p:extLst>
      <p:ext uri="{BB962C8B-B14F-4D97-AF65-F5344CB8AC3E}">
        <p14:creationId xmlns:p14="http://schemas.microsoft.com/office/powerpoint/2010/main" val="2359477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429" t="10667" r="23286" b="9587"/>
          <a:stretch/>
        </p:blipFill>
        <p:spPr>
          <a:xfrm>
            <a:off x="3528591" y="1078355"/>
            <a:ext cx="5403452" cy="4917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46" y="1078355"/>
            <a:ext cx="3077923" cy="49179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668" y="368365"/>
            <a:ext cx="231640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/>
              <a:t>First reports</a:t>
            </a:r>
            <a:endParaRPr lang="en-US" sz="3300" b="1" dirty="0"/>
          </a:p>
        </p:txBody>
      </p:sp>
      <p:sp>
        <p:nvSpPr>
          <p:cNvPr id="5" name="Oval 4"/>
          <p:cNvSpPr/>
          <p:nvPr/>
        </p:nvSpPr>
        <p:spPr>
          <a:xfrm>
            <a:off x="238540" y="5533756"/>
            <a:ext cx="3102429" cy="3526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9307286" y="2326823"/>
            <a:ext cx="457201" cy="2579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28602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643" t="19048" r="40357"/>
          <a:stretch/>
        </p:blipFill>
        <p:spPr>
          <a:xfrm>
            <a:off x="4682839" y="1484580"/>
            <a:ext cx="4037976" cy="4969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643" t="19048" r="40643" b="8698"/>
          <a:stretch/>
        </p:blipFill>
        <p:spPr>
          <a:xfrm>
            <a:off x="197552" y="1566061"/>
            <a:ext cx="4269270" cy="47260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2253" y="452881"/>
            <a:ext cx="733893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/>
              <a:t>We activated our social media network…</a:t>
            </a:r>
            <a:endParaRPr lang="en-US" sz="3300" b="1" dirty="0"/>
          </a:p>
        </p:txBody>
      </p:sp>
      <p:sp>
        <p:nvSpPr>
          <p:cNvPr id="8" name="Rectangle 7"/>
          <p:cNvSpPr/>
          <p:nvPr/>
        </p:nvSpPr>
        <p:spPr>
          <a:xfrm>
            <a:off x="1386543" y="2867898"/>
            <a:ext cx="3080279" cy="8892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8270842" y="2389384"/>
            <a:ext cx="568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73548" y="3386381"/>
            <a:ext cx="568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11712" y="4464247"/>
            <a:ext cx="568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42418" y="5667934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July 23</a:t>
            </a:r>
            <a:endParaRPr 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809875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" y="857252"/>
            <a:ext cx="910120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/>
              <a:t>Hired a local fisherman to do a more formal survey</a:t>
            </a:r>
            <a:endParaRPr lang="en-US" sz="33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09" y="1554958"/>
            <a:ext cx="2504673" cy="44457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3205" y="1554957"/>
            <a:ext cx="4684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dirty="0"/>
              <a:t>Document location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dirty="0"/>
              <a:t>Count salmon and in how many miles of river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dirty="0"/>
              <a:t>Take pictures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dirty="0"/>
              <a:t>Cut open salmon and observe for eggs/milt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542418" y="5667934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July 24</a:t>
            </a:r>
            <a:endParaRPr 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2864217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114" y="3483067"/>
            <a:ext cx="17145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704" y="3483067"/>
            <a:ext cx="1714500" cy="228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" y="857252"/>
            <a:ext cx="910120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/>
              <a:t>Hired a local fisherman to do a more formal survey</a:t>
            </a:r>
            <a:endParaRPr lang="en-US" sz="33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09" y="1554958"/>
            <a:ext cx="2504673" cy="4445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294" y="3701687"/>
            <a:ext cx="2286000" cy="1714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3205" y="1554957"/>
            <a:ext cx="4684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dirty="0"/>
              <a:t>Document location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dirty="0"/>
              <a:t>Count salmon and in how many miles of river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dirty="0"/>
              <a:t>Take pictures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dirty="0"/>
              <a:t>Cut open salmon and observe for eggs/milt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22171" y="2939944"/>
            <a:ext cx="62392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Reported 100+ dead salmon in one bend of river and over 250 overall in short survey</a:t>
            </a:r>
            <a:endParaRPr lang="en-US" sz="135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42418" y="5667934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July 25</a:t>
            </a:r>
            <a:endParaRPr 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72770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" y="370270"/>
            <a:ext cx="918764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/>
              <a:t>Decide to take delegation of scientists to document</a:t>
            </a:r>
            <a:endParaRPr lang="en-US" sz="33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428" t="10666" b="4000"/>
          <a:stretch/>
        </p:blipFill>
        <p:spPr>
          <a:xfrm>
            <a:off x="1319350" y="1434332"/>
            <a:ext cx="7824653" cy="44941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3" y="2888524"/>
            <a:ext cx="7168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Hughes</a:t>
            </a:r>
            <a:endParaRPr lang="en-US" sz="135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18759" y="4354830"/>
            <a:ext cx="6270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/>
              <a:t>Huslia</a:t>
            </a:r>
            <a:endParaRPr lang="en-US" sz="135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434334"/>
            <a:ext cx="3141311" cy="242737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20271945">
            <a:off x="1236241" y="2144826"/>
            <a:ext cx="405250" cy="24241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9542418" y="5667934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July 26</a:t>
            </a:r>
            <a:endParaRPr lang="en-US" sz="135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162" y="3742604"/>
            <a:ext cx="2523080" cy="189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4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9243587" cy="693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05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306" y="919799"/>
            <a:ext cx="4137116" cy="31028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49" y="3490350"/>
            <a:ext cx="3347202" cy="2510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618" y="3378200"/>
            <a:ext cx="3429000" cy="2571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6068" y="1327220"/>
            <a:ext cx="3080477" cy="231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</TotalTime>
  <Words>341</Words>
  <Application>Microsoft Office PowerPoint</Application>
  <PresentationFormat>On-screen Show (4:3)</PresentationFormat>
  <Paragraphs>53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Tanana Chiefs Conference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Schmidt</dc:creator>
  <cp:lastModifiedBy>Mitchell, Erica N</cp:lastModifiedBy>
  <cp:revision>12</cp:revision>
  <dcterms:created xsi:type="dcterms:W3CDTF">2019-08-19T23:44:45Z</dcterms:created>
  <dcterms:modified xsi:type="dcterms:W3CDTF">2019-08-20T17:47:18Z</dcterms:modified>
</cp:coreProperties>
</file>