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262" r:id="rId3"/>
    <p:sldId id="258" r:id="rId4"/>
    <p:sldId id="259" r:id="rId5"/>
    <p:sldId id="263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8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0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B5A100-AABE-4E8E-830D-86BD242F80D5}" type="datetimeFigureOut">
              <a:rPr lang="en-US" smtClean="0"/>
              <a:t>3/19/2019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811F11-555A-457E-AA93-7F2E50D77A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248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29CB38-3008-4EF5-936F-EDC985977F7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932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29CB38-3008-4EF5-936F-EDC985977F7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205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29CB38-3008-4EF5-936F-EDC985977F7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4346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29CB38-3008-4EF5-936F-EDC985977F7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9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167B8-7DF2-4964-B83A-382E6F6DB910}" type="datetimeFigureOut">
              <a:rPr lang="en-US" smtClean="0"/>
              <a:t>3/19/2019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A291-D591-410B-A4BD-9A66F3FA72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127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167B8-7DF2-4964-B83A-382E6F6DB910}" type="datetimeFigureOut">
              <a:rPr lang="en-US" smtClean="0"/>
              <a:t>3/19/2019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A291-D591-410B-A4BD-9A66F3FA72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80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167B8-7DF2-4964-B83A-382E6F6DB910}" type="datetimeFigureOut">
              <a:rPr lang="en-US" smtClean="0"/>
              <a:t>3/19/2019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A291-D591-410B-A4BD-9A66F3FA72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173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167B8-7DF2-4964-B83A-382E6F6DB910}" type="datetimeFigureOut">
              <a:rPr lang="en-US" smtClean="0"/>
              <a:t>3/19/2019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A291-D591-410B-A4BD-9A66F3FA72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285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167B8-7DF2-4964-B83A-382E6F6DB910}" type="datetimeFigureOut">
              <a:rPr lang="en-US" smtClean="0"/>
              <a:t>3/19/2019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A291-D591-410B-A4BD-9A66F3FA72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575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167B8-7DF2-4964-B83A-382E6F6DB910}" type="datetimeFigureOut">
              <a:rPr lang="en-US" smtClean="0"/>
              <a:t>3/19/2019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A291-D591-410B-A4BD-9A66F3FA72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2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167B8-7DF2-4964-B83A-382E6F6DB910}" type="datetimeFigureOut">
              <a:rPr lang="en-US" smtClean="0"/>
              <a:t>3/19/2019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A291-D591-410B-A4BD-9A66F3FA72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727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167B8-7DF2-4964-B83A-382E6F6DB910}" type="datetimeFigureOut">
              <a:rPr lang="en-US" smtClean="0"/>
              <a:t>3/19/2019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A291-D591-410B-A4BD-9A66F3FA72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0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167B8-7DF2-4964-B83A-382E6F6DB910}" type="datetimeFigureOut">
              <a:rPr lang="en-US" smtClean="0"/>
              <a:t>3/19/2019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A291-D591-410B-A4BD-9A66F3FA72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591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167B8-7DF2-4964-B83A-382E6F6DB910}" type="datetimeFigureOut">
              <a:rPr lang="en-US" smtClean="0"/>
              <a:t>3/19/2019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A291-D591-410B-A4BD-9A66F3FA72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643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167B8-7DF2-4964-B83A-382E6F6DB910}" type="datetimeFigureOut">
              <a:rPr lang="en-US" smtClean="0"/>
              <a:t>3/19/2019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A291-D591-410B-A4BD-9A66F3FA72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00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167B8-7DF2-4964-B83A-382E6F6DB910}" type="datetimeFigureOut">
              <a:rPr lang="en-US" smtClean="0"/>
              <a:t>3/19/2019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7CA291-D591-410B-A4BD-9A66F3FA72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349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gif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http://www.nssl.noaa.gov/news/logos/nws_logo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"/>
            <a:ext cx="616785" cy="608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d35brb9zkkbdsd.cloudfront.net/wp-content/uploads/2013/06/NOAA-logo-300x3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8120" y="86184"/>
            <a:ext cx="629680" cy="629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66455" y="1039091"/>
            <a:ext cx="6192981" cy="3855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40327" y="684966"/>
            <a:ext cx="512271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Alaska Pacific River Forecast Center March Spring Flood Outlook</a:t>
            </a:r>
          </a:p>
        </p:txBody>
      </p:sp>
      <p:sp>
        <p:nvSpPr>
          <p:cNvPr id="8" name="Rectangle 7"/>
          <p:cNvSpPr/>
          <p:nvPr/>
        </p:nvSpPr>
        <p:spPr>
          <a:xfrm>
            <a:off x="2135332" y="593467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Crane Johnson</a:t>
            </a:r>
          </a:p>
          <a:p>
            <a:pPr algn="ctr"/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Alaska Pacific River Forecast Center</a:t>
            </a:r>
          </a:p>
          <a:p>
            <a:pPr algn="ctr"/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March 19</a:t>
            </a:r>
            <a:r>
              <a:rPr lang="en-US" b="1" i="1" baseline="30000" dirty="0">
                <a:solidFill>
                  <a:schemeClr val="accent1">
                    <a:lumMod val="75000"/>
                  </a:schemeClr>
                </a:solidFill>
              </a:rPr>
              <a:t>th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 2019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3889" y="2966604"/>
            <a:ext cx="4763911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13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</a:rPr>
              <a:t>March 1</a:t>
            </a:r>
            <a:r>
              <a:rPr lang="en-US" sz="4000" b="1" baseline="30000" dirty="0" smtClean="0">
                <a:solidFill>
                  <a:schemeClr val="tx2">
                    <a:lumMod val="50000"/>
                  </a:schemeClr>
                </a:solidFill>
              </a:rPr>
              <a:t>st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</a:rPr>
              <a:t>  Winter Precipitation</a:t>
            </a:r>
            <a:endParaRPr lang="en-US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55576" y="838200"/>
            <a:ext cx="8912224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 descr="http://www.nssl.noaa.gov/news/logos/nws_logo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"/>
            <a:ext cx="616785" cy="608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d35brb9zkkbdsd.cloudfront.net/wp-content/uploads/2013/06/NOAA-logo-300x3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8120" y="86184"/>
            <a:ext cx="629680" cy="629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152" y="991434"/>
            <a:ext cx="1531861" cy="19656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1044" y="1064635"/>
            <a:ext cx="6709926" cy="556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44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</a:rPr>
              <a:t>March 1</a:t>
            </a:r>
            <a:r>
              <a:rPr lang="en-US" sz="4000" b="1" baseline="30000" dirty="0" smtClean="0">
                <a:solidFill>
                  <a:schemeClr val="tx2">
                    <a:lumMod val="50000"/>
                  </a:schemeClr>
                </a:solidFill>
              </a:rPr>
              <a:t>st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</a:rPr>
              <a:t>  Snowpack Update</a:t>
            </a:r>
            <a:endParaRPr lang="en-US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55576" y="838200"/>
            <a:ext cx="8912224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 descr="http://www.nssl.noaa.gov/news/logos/nws_logo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"/>
            <a:ext cx="616785" cy="608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d35brb9zkkbdsd.cloudfront.net/wp-content/uploads/2013/06/NOAA-logo-300x3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8120" y="86184"/>
            <a:ext cx="629680" cy="629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152" y="991434"/>
            <a:ext cx="1531861" cy="19656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/>
          <a:srcRect t="9724"/>
          <a:stretch/>
        </p:blipFill>
        <p:spPr>
          <a:xfrm>
            <a:off x="2234118" y="991434"/>
            <a:ext cx="4755139" cy="5921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03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</a:rPr>
              <a:t>March 1</a:t>
            </a:r>
            <a:r>
              <a:rPr lang="en-US" sz="4000" b="1" baseline="30000" dirty="0" smtClean="0">
                <a:solidFill>
                  <a:schemeClr val="tx2">
                    <a:lumMod val="50000"/>
                  </a:schemeClr>
                </a:solidFill>
              </a:rPr>
              <a:t>st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</a:rPr>
              <a:t>  Ice Conditions</a:t>
            </a:r>
            <a:endParaRPr lang="en-US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55576" y="838200"/>
            <a:ext cx="8912224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 descr="http://www.nssl.noaa.gov/news/logos/nws_logo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"/>
            <a:ext cx="616785" cy="608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d35brb9zkkbdsd.cloudfront.net/wp-content/uploads/2013/06/NOAA-logo-300x3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8120" y="86184"/>
            <a:ext cx="629680" cy="629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576" y="960536"/>
            <a:ext cx="5084141" cy="38364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9335" y="3001076"/>
            <a:ext cx="5134665" cy="383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98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609" y="1150560"/>
            <a:ext cx="8286157" cy="5388352"/>
          </a:xfrm>
          <a:prstGeom prst="rect">
            <a:avLst/>
          </a:prstGeom>
        </p:spPr>
      </p:pic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7782D01-1D25-4BDA-8749-AB28E140EA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</a:rPr>
              <a:t>Average Temperatures above Normal</a:t>
            </a:r>
            <a:endParaRPr lang="en-US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55576" y="838200"/>
            <a:ext cx="8912224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http://www.nssl.noaa.gov/news/logos/nws_logo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"/>
            <a:ext cx="616785" cy="608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d35brb9zkkbdsd.cloudfront.net/wp-content/uploads/2013/06/NOAA-logo-300x3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8120" y="86184"/>
            <a:ext cx="629680" cy="629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25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cpc.ncep.noaa.gov/products/predictions/WK34/gifs/WK34temp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991433"/>
            <a:ext cx="3786828" cy="3518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</a:rPr>
              <a:t>Temperature Outlook</a:t>
            </a:r>
            <a:endParaRPr lang="en-US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55576" y="838200"/>
            <a:ext cx="8912224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http://www.nssl.noaa.gov/news/logos/nws_logo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"/>
            <a:ext cx="616785" cy="608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d35brb9zkkbdsd.cloudfront.net/wp-content/uploads/2013/06/NOAA-logo-300x3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8120" y="86184"/>
            <a:ext cx="629680" cy="629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cpc.ncep.noaa.gov/products/predictions/long_range/lead01/off01_temp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701" y="2408647"/>
            <a:ext cx="3647787" cy="3586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6779" y="4509654"/>
            <a:ext cx="34644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Early April</a:t>
            </a:r>
            <a:endParaRPr lang="en-US" sz="3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051383" y="5995554"/>
            <a:ext cx="34644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March-April-May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24117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</a:rPr>
              <a:t>Summary</a:t>
            </a:r>
            <a:endParaRPr lang="en-US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55576" y="838200"/>
            <a:ext cx="8912224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http://www.nssl.noaa.gov/news/logos/nws_logo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"/>
            <a:ext cx="616785" cy="608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d35brb9zkkbdsd.cloudfront.net/wp-content/uploads/2013/06/NOAA-logo-300x3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8120" y="86184"/>
            <a:ext cx="629680" cy="629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92985" y="1194955"/>
            <a:ext cx="79418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Based on current conditions and forecast temperatures, spring breakup </a:t>
            </a:r>
            <a:r>
              <a:rPr lang="en-US" sz="2000" dirty="0"/>
              <a:t>flood potential in Alaska is forecast to be average to below average</a:t>
            </a:r>
            <a:r>
              <a:rPr lang="en-US" sz="2000" dirty="0" smtClean="0"/>
              <a:t>. 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 smtClean="0"/>
              <a:t>It is still early in the season and this outlook could change based on current weather conditions. </a:t>
            </a:r>
          </a:p>
          <a:p>
            <a:pPr algn="ctr"/>
            <a:endParaRPr lang="en-US" sz="2000" dirty="0"/>
          </a:p>
          <a:p>
            <a:pPr algn="ctr"/>
            <a:endParaRPr lang="en-US" sz="2000" dirty="0" smtClean="0"/>
          </a:p>
          <a:p>
            <a:pPr algn="ctr"/>
            <a:r>
              <a:rPr lang="en-US" sz="2000" dirty="0" smtClean="0"/>
              <a:t>A more detailed breakup outlook will be issued on April 10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.  </a:t>
            </a:r>
            <a:endParaRPr lang="en-US" sz="2000" dirty="0"/>
          </a:p>
        </p:txBody>
      </p:sp>
      <p:sp>
        <p:nvSpPr>
          <p:cNvPr id="3" name="Rectangle 2"/>
          <p:cNvSpPr/>
          <p:nvPr/>
        </p:nvSpPr>
        <p:spPr>
          <a:xfrm>
            <a:off x="1292065" y="4183107"/>
            <a:ext cx="6559869" cy="241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US" altLang="en-US" sz="2800" dirty="0">
                <a:solidFill>
                  <a:schemeClr val="tx2">
                    <a:lumMod val="75000"/>
                  </a:schemeClr>
                </a:solidFill>
              </a:rPr>
              <a:t>River Forecast Center Group email (ANC)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altLang="en-US" sz="2800" dirty="0">
                <a:solidFill>
                  <a:schemeClr val="tx2">
                    <a:lumMod val="75000"/>
                  </a:schemeClr>
                </a:solidFill>
              </a:rPr>
              <a:t>nws.ar.aprfc@noaa.gov          </a:t>
            </a:r>
            <a:endParaRPr lang="en-US" altLang="en-US" sz="28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altLang="en-US" sz="2800" dirty="0" smtClean="0">
                <a:solidFill>
                  <a:schemeClr val="tx2">
                    <a:lumMod val="75000"/>
                  </a:schemeClr>
                </a:solidFill>
              </a:rPr>
              <a:t>907-266-5160</a:t>
            </a:r>
            <a:endParaRPr lang="en-US" altLang="en-US" sz="28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en-US" sz="28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en-US" sz="2800" dirty="0"/>
          </a:p>
          <a:p>
            <a:pPr>
              <a:lnSpc>
                <a:spcPct val="90000"/>
              </a:lnSpc>
              <a:buFontTx/>
              <a:buNone/>
            </a:pPr>
            <a:endParaRPr lang="en-US" alt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2325688" y="593467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i="1" dirty="0"/>
              <a:t>Crane Johnson</a:t>
            </a:r>
          </a:p>
          <a:p>
            <a:pPr algn="ctr"/>
            <a:r>
              <a:rPr lang="en-US" i="1" dirty="0"/>
              <a:t>Alaska Pacific River Forecast Center</a:t>
            </a:r>
          </a:p>
          <a:p>
            <a:pPr algn="ctr"/>
            <a:r>
              <a:rPr lang="en-US" i="1" dirty="0"/>
              <a:t>Benjamin.johnson@noaa.gov</a:t>
            </a:r>
          </a:p>
        </p:txBody>
      </p:sp>
    </p:spTree>
    <p:extLst>
      <p:ext uri="{BB962C8B-B14F-4D97-AF65-F5344CB8AC3E}">
        <p14:creationId xmlns:p14="http://schemas.microsoft.com/office/powerpoint/2010/main" val="287707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</TotalTime>
  <Words>117</Words>
  <Application>Microsoft Office PowerPoint</Application>
  <PresentationFormat>On-screen Show (4:3)</PresentationFormat>
  <Paragraphs>30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March 1st  Winter Precipitation</vt:lpstr>
      <vt:lpstr>March 1st  Snowpack Update</vt:lpstr>
      <vt:lpstr>March 1st  Ice Conditions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Crane Johnson</dc:creator>
  <cp:lastModifiedBy>Mitchell, Erica N</cp:lastModifiedBy>
  <cp:revision>5</cp:revision>
  <dcterms:created xsi:type="dcterms:W3CDTF">2019-03-19T19:44:01Z</dcterms:created>
  <dcterms:modified xsi:type="dcterms:W3CDTF">2019-03-19T20:23:15Z</dcterms:modified>
</cp:coreProperties>
</file>