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300" r:id="rId4"/>
    <p:sldId id="299" r:id="rId5"/>
    <p:sldId id="307" r:id="rId6"/>
    <p:sldId id="308" r:id="rId7"/>
    <p:sldId id="257" r:id="rId8"/>
    <p:sldId id="305" r:id="rId9"/>
    <p:sldId id="260" r:id="rId10"/>
    <p:sldId id="306" r:id="rId11"/>
    <p:sldId id="270" r:id="rId12"/>
    <p:sldId id="310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LEO Network Meeting</a:t>
            </a:r>
            <a:br>
              <a:rPr lang="en-US" dirty="0"/>
            </a:br>
            <a:r>
              <a:rPr lang="en-US" dirty="0"/>
              <a:t>Winter 2021-22 Climate Review and Spring 2022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15,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81906-F9ED-9743-A400-0CB716F0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1" y="6078304"/>
            <a:ext cx="2222500" cy="596900"/>
          </a:xfrm>
          <a:prstGeom prst="rect">
            <a:avLst/>
          </a:prstGeom>
        </p:spPr>
      </p:pic>
      <p:pic>
        <p:nvPicPr>
          <p:cNvPr id="1026" name="Picture 2" descr="LEO Network">
            <a:extLst>
              <a:ext uri="{FF2B5EF4-FFF2-40B4-BE49-F238E27FC236}">
                <a16:creationId xmlns:a16="http://schemas.microsoft.com/office/drawing/2014/main" id="{52B04CBB-F902-B74E-86BF-9A002F68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356" y="22007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F800C7-4AAE-1A49-909F-B769EE95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19" y="182796"/>
            <a:ext cx="3189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4B964B-4432-7542-AF12-D49CD1464E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" y="2024807"/>
            <a:ext cx="9144000" cy="3093138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dirty="0"/>
              <a:t>CPC </a:t>
            </a:r>
            <a:r>
              <a:rPr lang="en-US" dirty="0"/>
              <a:t>March-May 2022 </a:t>
            </a:r>
            <a:r>
              <a:rPr dirty="0"/>
              <a:t>Outlook</a:t>
            </a:r>
          </a:p>
        </p:txBody>
      </p:sp>
      <p:graphicFrame>
        <p:nvGraphicFramePr>
          <p:cNvPr id="642" name="Table 22"/>
          <p:cNvGraphicFramePr/>
          <p:nvPr/>
        </p:nvGraphicFramePr>
        <p:xfrm>
          <a:off x="368312" y="5339601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5" descr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989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844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E533B49D-7D52-0C4D-8453-C2C6DC0DB5B7}"/>
              </a:ext>
            </a:extLst>
          </p:cNvPr>
          <p:cNvSpPr/>
          <p:nvPr/>
        </p:nvSpPr>
        <p:spPr>
          <a:xfrm flipH="1">
            <a:off x="7253426" y="2555937"/>
            <a:ext cx="524171" cy="49415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6" name="Table 42">
            <a:extLst>
              <a:ext uri="{FF2B5EF4-FFF2-40B4-BE49-F238E27FC236}">
                <a16:creationId xmlns:a16="http://schemas.microsoft.com/office/drawing/2014/main" id="{2CF2643D-3395-AE48-B6C8-6A778E2925CF}"/>
              </a:ext>
            </a:extLst>
          </p:cNvPr>
          <p:cNvGraphicFramePr/>
          <p:nvPr/>
        </p:nvGraphicFramePr>
        <p:xfrm>
          <a:off x="3589915" y="126559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23">
            <a:extLst>
              <a:ext uri="{FF2B5EF4-FFF2-40B4-BE49-F238E27FC236}">
                <a16:creationId xmlns:a16="http://schemas.microsoft.com/office/drawing/2014/main" id="{224C96A7-C4FC-7C4B-9659-14417E9C7BFB}"/>
              </a:ext>
            </a:extLst>
          </p:cNvPr>
          <p:cNvGraphicFramePr/>
          <p:nvPr/>
        </p:nvGraphicFramePr>
        <p:xfrm>
          <a:off x="5723115" y="491490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CCC95B8-D029-4F42-AED0-2C723014A7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" y="6400524"/>
            <a:ext cx="1361872" cy="36576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8D7467-4902-DC4D-BEA3-429576B675C7}"/>
              </a:ext>
            </a:extLst>
          </p:cNvPr>
          <p:cNvGraphicFramePr>
            <a:graphicFrameLocks noGrp="1"/>
          </p:cNvGraphicFramePr>
          <p:nvPr/>
        </p:nvGraphicFramePr>
        <p:xfrm>
          <a:off x="7805639" y="1805293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sp>
        <p:nvSpPr>
          <p:cNvPr id="44" name="Straight Arrow Connector 25">
            <a:extLst>
              <a:ext uri="{FF2B5EF4-FFF2-40B4-BE49-F238E27FC236}">
                <a16:creationId xmlns:a16="http://schemas.microsoft.com/office/drawing/2014/main" id="{ED26BD8D-B18D-3F4C-B4B8-B7D272F426AD}"/>
              </a:ext>
            </a:extLst>
          </p:cNvPr>
          <p:cNvSpPr/>
          <p:nvPr/>
        </p:nvSpPr>
        <p:spPr>
          <a:xfrm flipV="1">
            <a:off x="2917861" y="3994719"/>
            <a:ext cx="92467" cy="80786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" name="Straight Arrow Connector 25">
            <a:extLst>
              <a:ext uri="{FF2B5EF4-FFF2-40B4-BE49-F238E27FC236}">
                <a16:creationId xmlns:a16="http://schemas.microsoft.com/office/drawing/2014/main" id="{A24E1325-93C7-3E4E-AE46-BC0E1DB1CD2A}"/>
              </a:ext>
            </a:extLst>
          </p:cNvPr>
          <p:cNvSpPr/>
          <p:nvPr/>
        </p:nvSpPr>
        <p:spPr>
          <a:xfrm flipH="1">
            <a:off x="3185654" y="2024807"/>
            <a:ext cx="312253" cy="34070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Straight Arrow Connector 25">
            <a:extLst>
              <a:ext uri="{FF2B5EF4-FFF2-40B4-BE49-F238E27FC236}">
                <a16:creationId xmlns:a16="http://schemas.microsoft.com/office/drawing/2014/main" id="{25D78F23-8806-AB42-8EEE-302498A57C5C}"/>
              </a:ext>
            </a:extLst>
          </p:cNvPr>
          <p:cNvSpPr/>
          <p:nvPr/>
        </p:nvSpPr>
        <p:spPr>
          <a:xfrm flipH="1">
            <a:off x="4178858" y="3255631"/>
            <a:ext cx="244431" cy="53459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A7F9A4CD-CFCD-C947-8411-577B590D2858}"/>
              </a:ext>
            </a:extLst>
          </p:cNvPr>
          <p:cNvSpPr/>
          <p:nvPr/>
        </p:nvSpPr>
        <p:spPr>
          <a:xfrm>
            <a:off x="5833637" y="2253024"/>
            <a:ext cx="448495" cy="37391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5" name="Table 28">
            <a:extLst>
              <a:ext uri="{FF2B5EF4-FFF2-40B4-BE49-F238E27FC236}">
                <a16:creationId xmlns:a16="http://schemas.microsoft.com/office/drawing/2014/main" id="{1A282883-925D-A74F-9E70-2AFC1F43ED5F}"/>
              </a:ext>
            </a:extLst>
          </p:cNvPr>
          <p:cNvGraphicFramePr/>
          <p:nvPr/>
        </p:nvGraphicFramePr>
        <p:xfrm>
          <a:off x="2717597" y="487978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8">
            <a:extLst>
              <a:ext uri="{FF2B5EF4-FFF2-40B4-BE49-F238E27FC236}">
                <a16:creationId xmlns:a16="http://schemas.microsoft.com/office/drawing/2014/main" id="{6D71CA5E-523F-3C45-9078-DB451B9FA208}"/>
              </a:ext>
            </a:extLst>
          </p:cNvPr>
          <p:cNvGraphicFramePr/>
          <p:nvPr/>
        </p:nvGraphicFramePr>
        <p:xfrm>
          <a:off x="4011237" y="2425938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Table 11">
            <a:extLst>
              <a:ext uri="{FF2B5EF4-FFF2-40B4-BE49-F238E27FC236}">
                <a16:creationId xmlns:a16="http://schemas.microsoft.com/office/drawing/2014/main" id="{226E41B0-4004-084F-82AB-54EFB4CDFE3B}"/>
              </a:ext>
            </a:extLst>
          </p:cNvPr>
          <p:cNvGraphicFramePr/>
          <p:nvPr/>
        </p:nvGraphicFramePr>
        <p:xfrm>
          <a:off x="5301076" y="141074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Straight Arrow Connector 52">
            <a:extLst>
              <a:ext uri="{FF2B5EF4-FFF2-40B4-BE49-F238E27FC236}">
                <a16:creationId xmlns:a16="http://schemas.microsoft.com/office/drawing/2014/main" id="{67819EB3-EC82-AF4A-83CA-7DD50EEF4E9A}"/>
              </a:ext>
            </a:extLst>
          </p:cNvPr>
          <p:cNvSpPr/>
          <p:nvPr/>
        </p:nvSpPr>
        <p:spPr>
          <a:xfrm flipV="1">
            <a:off x="6078144" y="3994719"/>
            <a:ext cx="299223" cy="885066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" name="Straight Arrow Connector 52">
            <a:extLst>
              <a:ext uri="{FF2B5EF4-FFF2-40B4-BE49-F238E27FC236}">
                <a16:creationId xmlns:a16="http://schemas.microsoft.com/office/drawing/2014/main" id="{18F53A66-4179-5C45-B20F-9FCB58AD1A8A}"/>
              </a:ext>
            </a:extLst>
          </p:cNvPr>
          <p:cNvSpPr/>
          <p:nvPr/>
        </p:nvSpPr>
        <p:spPr>
          <a:xfrm flipH="1">
            <a:off x="7666950" y="3308700"/>
            <a:ext cx="655012" cy="32694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3" name="Table 47">
            <a:extLst>
              <a:ext uri="{FF2B5EF4-FFF2-40B4-BE49-F238E27FC236}">
                <a16:creationId xmlns:a16="http://schemas.microsoft.com/office/drawing/2014/main" id="{D1B0B6F9-AA11-3149-820E-1447A99A7FBC}"/>
              </a:ext>
            </a:extLst>
          </p:cNvPr>
          <p:cNvGraphicFramePr/>
          <p:nvPr/>
        </p:nvGraphicFramePr>
        <p:xfrm>
          <a:off x="7819466" y="465029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47">
            <a:extLst>
              <a:ext uri="{FF2B5EF4-FFF2-40B4-BE49-F238E27FC236}">
                <a16:creationId xmlns:a16="http://schemas.microsoft.com/office/drawing/2014/main" id="{9E06B5A9-8582-7F49-B2D7-F892136F6718}"/>
              </a:ext>
            </a:extLst>
          </p:cNvPr>
          <p:cNvGraphicFramePr/>
          <p:nvPr/>
        </p:nvGraphicFramePr>
        <p:xfrm>
          <a:off x="8369994" y="280181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Straight Arrow Connector 52">
            <a:extLst>
              <a:ext uri="{FF2B5EF4-FFF2-40B4-BE49-F238E27FC236}">
                <a16:creationId xmlns:a16="http://schemas.microsoft.com/office/drawing/2014/main" id="{16124A69-3CE8-F940-B375-47B674C9F3E8}"/>
              </a:ext>
            </a:extLst>
          </p:cNvPr>
          <p:cNvSpPr/>
          <p:nvPr/>
        </p:nvSpPr>
        <p:spPr>
          <a:xfrm flipV="1">
            <a:off x="8172351" y="4202092"/>
            <a:ext cx="299223" cy="374781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BA974634-5CD9-DE4C-B1C0-85D1073551B2}"/>
              </a:ext>
            </a:extLst>
          </p:cNvPr>
          <p:cNvGraphicFramePr/>
          <p:nvPr/>
        </p:nvGraphicFramePr>
        <p:xfrm>
          <a:off x="761546" y="3255631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Straight Arrow Connector 25">
            <a:extLst>
              <a:ext uri="{FF2B5EF4-FFF2-40B4-BE49-F238E27FC236}">
                <a16:creationId xmlns:a16="http://schemas.microsoft.com/office/drawing/2014/main" id="{34F06C7A-7E4C-A740-AC87-60D414714338}"/>
              </a:ext>
            </a:extLst>
          </p:cNvPr>
          <p:cNvSpPr/>
          <p:nvPr/>
        </p:nvSpPr>
        <p:spPr>
          <a:xfrm>
            <a:off x="1351360" y="3715461"/>
            <a:ext cx="724808" cy="4048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8" name="Straight Arrow Connector 52">
            <a:extLst>
              <a:ext uri="{FF2B5EF4-FFF2-40B4-BE49-F238E27FC236}">
                <a16:creationId xmlns:a16="http://schemas.microsoft.com/office/drawing/2014/main" id="{8575D249-03DA-0D4D-B0F2-AE1151FDC438}"/>
              </a:ext>
            </a:extLst>
          </p:cNvPr>
          <p:cNvSpPr/>
          <p:nvPr/>
        </p:nvSpPr>
        <p:spPr>
          <a:xfrm>
            <a:off x="8759678" y="3646444"/>
            <a:ext cx="200604" cy="629071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08B81C3A-1528-A045-AC41-74C15B488648}"/>
              </a:ext>
            </a:extLst>
          </p:cNvPr>
          <p:cNvGraphicFramePr/>
          <p:nvPr/>
        </p:nvGraphicFramePr>
        <p:xfrm>
          <a:off x="4831605" y="267861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Straight Arrow Connector 25">
            <a:extLst>
              <a:ext uri="{FF2B5EF4-FFF2-40B4-BE49-F238E27FC236}">
                <a16:creationId xmlns:a16="http://schemas.microsoft.com/office/drawing/2014/main" id="{D5F69365-10FE-A547-85F6-AED2E0B0AF67}"/>
              </a:ext>
            </a:extLst>
          </p:cNvPr>
          <p:cNvSpPr/>
          <p:nvPr/>
        </p:nvSpPr>
        <p:spPr>
          <a:xfrm flipH="1">
            <a:off x="4547843" y="3501575"/>
            <a:ext cx="283761" cy="432834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Spring 2022 Sea Ice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6034893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1B2AB-A2FD-644D-9D00-75F626BC5E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8" y="1005693"/>
            <a:ext cx="76117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BB6D3-F757-A447-880E-90E81BF383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80" y="1264992"/>
            <a:ext cx="5223520" cy="5091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11004-0270-634F-9543-87A5B9CB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Promo: </a:t>
            </a:r>
            <a:br>
              <a:rPr lang="en-US" dirty="0"/>
            </a:br>
            <a:r>
              <a:rPr lang="en-US" dirty="0"/>
              <a:t>Climate Change In Arctic Environments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BA6493-959C-3D4F-9B7C-8DB67F7C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19591" cy="4525963"/>
          </a:xfrm>
        </p:spPr>
        <p:txBody>
          <a:bodyPr/>
          <a:lstStyle/>
          <a:p>
            <a:r>
              <a:rPr lang="en-US" dirty="0"/>
              <a:t>Climate Change In Arctic Environments</a:t>
            </a:r>
          </a:p>
          <a:p>
            <a:pPr lvl="1"/>
            <a:r>
              <a:rPr lang="en-US" dirty="0"/>
              <a:t>Online, </a:t>
            </a:r>
            <a:r>
              <a:rPr lang="en-US" b="1" dirty="0"/>
              <a:t>free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Series of short videos from experts</a:t>
            </a:r>
          </a:p>
          <a:p>
            <a:pPr lvl="1"/>
            <a:r>
              <a:rPr lang="en-US" dirty="0"/>
              <a:t>More than just physical science</a:t>
            </a:r>
          </a:p>
          <a:p>
            <a:pPr lvl="1"/>
            <a:r>
              <a:rPr lang="en-US" dirty="0"/>
              <a:t>Open until May 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30A5E-CA1D-724A-A91E-E61E4340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38D8-64EF-2449-84C0-AE6E11C9253B}"/>
              </a:ext>
            </a:extLst>
          </p:cNvPr>
          <p:cNvSpPr txBox="1"/>
          <p:nvPr/>
        </p:nvSpPr>
        <p:spPr>
          <a:xfrm>
            <a:off x="1458930" y="6398696"/>
            <a:ext cx="672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www.edx.org</a:t>
            </a:r>
            <a:r>
              <a:rPr lang="en-US" b="1" dirty="0"/>
              <a:t>/course/climate-change-in-arctic-environments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5D646-1310-8044-B8C3-F082DF20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Thanks very much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A16A41F-904F-CA4B-8948-C717D02F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246" y="1363244"/>
            <a:ext cx="6589684" cy="4393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20982-5565-2A49-A1E8-48B84A962F26}"/>
              </a:ext>
            </a:extLst>
          </p:cNvPr>
          <p:cNvSpPr txBox="1"/>
          <p:nvPr/>
        </p:nvSpPr>
        <p:spPr>
          <a:xfrm>
            <a:off x="5177599" y="6079351"/>
            <a:ext cx="27512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Turnagain Arm</a:t>
            </a:r>
          </a:p>
          <a:p>
            <a:pPr algn="ctr"/>
            <a:r>
              <a:rPr lang="en-US" sz="1500" dirty="0"/>
              <a:t>Photo by D. Moore, Feb 27, 2022</a:t>
            </a:r>
          </a:p>
        </p:txBody>
      </p:sp>
    </p:spTree>
    <p:extLst>
      <p:ext uri="{BB962C8B-B14F-4D97-AF65-F5344CB8AC3E}">
        <p14:creationId xmlns:p14="http://schemas.microsoft.com/office/powerpoint/2010/main" val="181563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BDDD29A-9AD0-094E-859E-4C281CFD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978149" y="6352143"/>
            <a:ext cx="518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6DF07-F3AC-4C42-B88D-7E3F94929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9135"/>
            <a:ext cx="9144000" cy="50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A2FCE5-3763-4F40-8C78-5A5572EF5D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78" y="731520"/>
            <a:ext cx="8165345" cy="53949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8" y="103625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b="1" dirty="0"/>
              <a:t>Winter Temperatures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0361-4630-504E-B63F-78E7058A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Winter Precipitation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416D4-12DD-D84B-BCF9-6910FCDA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BD6B6-042C-BE47-B74C-11A626F9C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89514"/>
            <a:ext cx="8165345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1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A9661-36F4-B54A-9ABA-1016D445B3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347" y="923656"/>
            <a:ext cx="5239338" cy="5926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7FFC1-FEF4-5544-96CA-14C621F1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Snowpack is Very High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0429F-8D0E-F54E-88AA-27F5BD43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1F5CE-68F3-6E46-B0A8-45188C4A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9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01B52A2-F2B2-8140-8060-BD4D3CACF7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389" y="1148672"/>
            <a:ext cx="3044952" cy="4705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C87E5-4E85-E04B-9A1E-43DC7B090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024" y="1156313"/>
            <a:ext cx="3044952" cy="4705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A28907-C2AB-2C4C-99EB-456156CFD7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" y="1086356"/>
            <a:ext cx="3044952" cy="47058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Sea Ice Winter 2021-22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1070269" y="560082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 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152447" y="560082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Jan 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7047999" y="5600823"/>
            <a:ext cx="81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Feb 15</a:t>
            </a:r>
          </a:p>
        </p:txBody>
      </p:sp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8656-F07A-4F49-AAA9-E2755B14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Bering Sea Ice Extent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E38E0-AFF7-9145-8DA7-03BB8692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A4697-FA76-DC4C-9A81-224F2AF5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794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5DA0C-56FF-E342-9A6D-4A6014E484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29" y="1039407"/>
            <a:ext cx="8303741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Winter 2021-22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5835</TotalTime>
  <Words>240</Words>
  <Application>Microsoft Macintosh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LEO Network Meeting Winter 2021-22 Climate Review and Spring 2022 Outlook</vt:lpstr>
      <vt:lpstr>PowerPoint Presentation</vt:lpstr>
      <vt:lpstr>Alaska Daily Temperature Index</vt:lpstr>
      <vt:lpstr>Winter Temperatures</vt:lpstr>
      <vt:lpstr>Winter Precipitation</vt:lpstr>
      <vt:lpstr>Snowpack is Very High</vt:lpstr>
      <vt:lpstr>Sea Ice Winter 2021-22</vt:lpstr>
      <vt:lpstr>Bering Sea Ice Extent</vt:lpstr>
      <vt:lpstr>Winter 2021-22 Ocean Temperatures</vt:lpstr>
      <vt:lpstr>CPC March-May 2022 Outlook</vt:lpstr>
      <vt:lpstr>Spring 2022 Sea Ice Outlook</vt:lpstr>
      <vt:lpstr>Promo:  Climate Change In Arctic Environments</vt:lpstr>
      <vt:lpstr>Thanks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Rick Thoman</cp:lastModifiedBy>
  <cp:revision>155</cp:revision>
  <cp:lastPrinted>2019-06-09T20:07:06Z</cp:lastPrinted>
  <dcterms:created xsi:type="dcterms:W3CDTF">2019-03-11T18:18:02Z</dcterms:created>
  <dcterms:modified xsi:type="dcterms:W3CDTF">2022-03-14T19:08:43Z</dcterms:modified>
</cp:coreProperties>
</file>