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32" r:id="rId4"/>
    <p:sldMasterId id="2147483780" r:id="rId5"/>
    <p:sldMasterId id="2147483792" r:id="rId6"/>
    <p:sldMasterId id="2147483924" r:id="rId7"/>
    <p:sldMasterId id="2147483948" r:id="rId8"/>
  </p:sldMasterIdLst>
  <p:notesMasterIdLst>
    <p:notesMasterId r:id="rId31"/>
  </p:notesMasterIdLst>
  <p:sldIdLst>
    <p:sldId id="256" r:id="rId9"/>
    <p:sldId id="504" r:id="rId10"/>
    <p:sldId id="480" r:id="rId11"/>
    <p:sldId id="490" r:id="rId12"/>
    <p:sldId id="413" r:id="rId13"/>
    <p:sldId id="414" r:id="rId14"/>
    <p:sldId id="370" r:id="rId15"/>
    <p:sldId id="495" r:id="rId16"/>
    <p:sldId id="424" r:id="rId17"/>
    <p:sldId id="386" r:id="rId18"/>
    <p:sldId id="399" r:id="rId19"/>
    <p:sldId id="435" r:id="rId20"/>
    <p:sldId id="507" r:id="rId21"/>
    <p:sldId id="508" r:id="rId22"/>
    <p:sldId id="506" r:id="rId23"/>
    <p:sldId id="510" r:id="rId24"/>
    <p:sldId id="509" r:id="rId25"/>
    <p:sldId id="397" r:id="rId26"/>
    <p:sldId id="421" r:id="rId27"/>
    <p:sldId id="423" r:id="rId28"/>
    <p:sldId id="422" r:id="rId29"/>
    <p:sldId id="472"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smtClean="0">
                <a:solidFill>
                  <a:srgbClr val="000000"/>
                </a:solidFill>
                <a:uFillTx/>
                <a:latin typeface="Calibri"/>
                <a:ea typeface=""/>
                <a:cs typeface=""/>
              </a:defRPr>
            </a:lvl1pPr>
          </a:lstStyle>
          <a:p>
            <a:pPr>
              <a:defRPr/>
            </a:pPr>
            <a:endParaRPr/>
          </a:p>
        </p:txBody>
      </p:sp>
      <p:sp>
        <p:nvSpPr>
          <p:cNvPr id="3" name="Date Placeholder 2"/>
          <p:cNvSpPr txBox="1">
            <a:spLocks noGrp="1"/>
          </p:cNvSpPr>
          <p:nvPr>
            <p:ph type="dt" idx="1"/>
          </p:nvPr>
        </p:nvSpPr>
        <p:spPr>
          <a:xfrm>
            <a:off x="3884613" y="0"/>
            <a:ext cx="2971800"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smtClean="0">
                <a:solidFill>
                  <a:srgbClr val="000000"/>
                </a:solidFill>
                <a:uFillTx/>
                <a:latin typeface="Calibri"/>
                <a:ea typeface=""/>
                <a:cs typeface=""/>
              </a:defRPr>
            </a:lvl1pPr>
          </a:lstStyle>
          <a:p>
            <a:pPr>
              <a:defRPr/>
            </a:pPr>
            <a:fld id="{6918422F-4AD1-4288-985C-3608B5934265}" type="datetime1">
              <a:rPr lang="en-US"/>
              <a:pPr>
                <a:defRPr/>
              </a:pPr>
              <a:t>2/18/2019</a:t>
            </a:fld>
            <a:endParaRPr/>
          </a:p>
        </p:txBody>
      </p:sp>
      <p:sp>
        <p:nvSpPr>
          <p:cNvPr id="116740" name="Slide Image Placeholder 3"/>
          <p:cNvSpPr>
            <a:spLocks noGrp="1" noRot="1" noChangeAspect="1"/>
          </p:cNvSpPr>
          <p:nvPr>
            <p:ph type="sldImg" idx="2"/>
          </p:nvPr>
        </p:nvSpPr>
        <p:spPr bwMode="auto">
          <a:xfrm>
            <a:off x="1143000" y="685800"/>
            <a:ext cx="4572000" cy="3429000"/>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txBox="1">
            <a:spLocks noGrp="1"/>
          </p:cNvSpPr>
          <p:nvPr>
            <p:ph type="ftr" sz="quarter" idx="4"/>
          </p:nvPr>
        </p:nvSpPr>
        <p:spPr>
          <a:xfrm>
            <a:off x="0" y="8685213"/>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smtClean="0">
                <a:solidFill>
                  <a:srgbClr val="000000"/>
                </a:solidFill>
                <a:uFillTx/>
                <a:latin typeface="Calibri"/>
                <a:ea typeface=""/>
                <a:cs typeface=""/>
              </a:defRPr>
            </a:lvl1pPr>
          </a:lstStyle>
          <a:p>
            <a:pPr>
              <a:defRPr/>
            </a:pPr>
            <a:endParaRPr/>
          </a:p>
        </p:txBody>
      </p:sp>
      <p:sp>
        <p:nvSpPr>
          <p:cNvPr id="7" name="Slide Number Placeholder 6"/>
          <p:cNvSpPr txBox="1">
            <a:spLocks noGrp="1"/>
          </p:cNvSpPr>
          <p:nvPr>
            <p:ph type="sldNum" sz="quarter" idx="5"/>
          </p:nvPr>
        </p:nvSpPr>
        <p:spPr>
          <a:xfrm>
            <a:off x="3884613" y="8685213"/>
            <a:ext cx="2971800"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smtClean="0">
                <a:solidFill>
                  <a:srgbClr val="000000"/>
                </a:solidFill>
                <a:uFillTx/>
                <a:latin typeface="Calibri"/>
                <a:ea typeface=""/>
                <a:cs typeface=""/>
              </a:defRPr>
            </a:lvl1pPr>
          </a:lstStyle>
          <a:p>
            <a:pPr>
              <a:defRPr/>
            </a:pPr>
            <a:fld id="{3CC5928D-7E46-4567-BF9B-FEF2E997006E}" type="slidenum">
              <a:rPr/>
              <a:pPr>
                <a:defRPr/>
              </a:pPr>
              <a:t>‹#›</a:t>
            </a:fld>
            <a:endParaRPr/>
          </a:p>
        </p:txBody>
      </p:sp>
    </p:spTree>
    <p:extLst>
      <p:ext uri="{BB962C8B-B14F-4D97-AF65-F5344CB8AC3E}">
        <p14:creationId xmlns:p14="http://schemas.microsoft.com/office/powerpoint/2010/main" val="276711424"/>
      </p:ext>
    </p:extLst>
  </p:cSld>
  <p:clrMap bg1="lt1" tx1="dk1" bg2="lt2" tx2="dk2" accent1="accent1" accent2="accent2" accent3="accent3" accent4="accent4" accent5="accent5" accent6="accent6" hlink="hlink" folHlink="folHlink"/>
  <p:notesStyle>
    <a:lvl1pPr algn="l" rtl="0" eaLnBrk="0" fontAlgn="base" hangingPunct="0">
      <a:spcBef>
        <a:spcPts val="400"/>
      </a:spcBef>
      <a:spcAft>
        <a:spcPct val="0"/>
      </a:spcAft>
      <a:defRPr lang="en-US" sz="1200" kern="1200">
        <a:solidFill>
          <a:srgbClr val="000000"/>
        </a:solidFill>
        <a:latin typeface="Calibri"/>
      </a:defRPr>
    </a:lvl1pPr>
    <a:lvl2pPr marL="457200" lvl="1" algn="l" rtl="0" eaLnBrk="0" fontAlgn="base" hangingPunct="0">
      <a:spcBef>
        <a:spcPts val="400"/>
      </a:spcBef>
      <a:spcAft>
        <a:spcPct val="0"/>
      </a:spcAft>
      <a:defRPr lang="en-US" sz="1200" kern="1200">
        <a:solidFill>
          <a:srgbClr val="000000"/>
        </a:solidFill>
        <a:latin typeface="Calibri"/>
      </a:defRPr>
    </a:lvl2pPr>
    <a:lvl3pPr marL="914400" lvl="2" algn="l" rtl="0" eaLnBrk="0" fontAlgn="base" hangingPunct="0">
      <a:spcBef>
        <a:spcPts val="400"/>
      </a:spcBef>
      <a:spcAft>
        <a:spcPct val="0"/>
      </a:spcAft>
      <a:defRPr lang="en-US" sz="1200" kern="1200">
        <a:solidFill>
          <a:srgbClr val="000000"/>
        </a:solidFill>
        <a:latin typeface="Calibri"/>
      </a:defRPr>
    </a:lvl3pPr>
    <a:lvl4pPr marL="1371600" lvl="3" algn="l" rtl="0" eaLnBrk="0" fontAlgn="base" hangingPunct="0">
      <a:spcBef>
        <a:spcPts val="400"/>
      </a:spcBef>
      <a:spcAft>
        <a:spcPct val="0"/>
      </a:spcAft>
      <a:defRPr lang="en-US" sz="1200" kern="1200">
        <a:solidFill>
          <a:srgbClr val="000000"/>
        </a:solidFill>
        <a:latin typeface="Calibri"/>
      </a:defRPr>
    </a:lvl4pPr>
    <a:lvl5pPr marL="1828800" lvl="4" algn="l" rtl="0" eaLnBrk="0" fontAlgn="base" hangingPunct="0">
      <a:spcBef>
        <a:spcPts val="400"/>
      </a:spcBef>
      <a:spcAft>
        <a:spcPct val="0"/>
      </a:spcAft>
      <a:defRPr lang="en-US"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smtClean="0">
              <a:latin typeface="Calibri" pitchFamily="34" charset="0"/>
            </a:endParaRPr>
          </a:p>
        </p:txBody>
      </p:sp>
      <p:sp>
        <p:nvSpPr>
          <p:cNvPr id="117764" name="Slide Number Placeholder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CFB7B44F-2FC1-4647-A9A3-C423945A9166}" type="slidenum">
              <a:rPr lang="en-US" altLang="en-US" sz="1200">
                <a:solidFill>
                  <a:srgbClr val="000000"/>
                </a:solidFill>
              </a:rPr>
              <a:pPr algn="r"/>
              <a:t>1</a:t>
            </a:fld>
            <a:endParaRPr lang="en-US" alt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smtClean="0">
              <a:latin typeface="Calibri" pitchFamily="34" charset="0"/>
            </a:endParaRPr>
          </a:p>
        </p:txBody>
      </p:sp>
      <p:sp>
        <p:nvSpPr>
          <p:cNvPr id="129028" name="Slide Number Placeholder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AFEE20A3-B2B4-4231-9BAE-0B21B8E7011C}" type="slidenum">
              <a:rPr lang="en-US" altLang="en-US" sz="1200">
                <a:solidFill>
                  <a:srgbClr val="000000"/>
                </a:solidFill>
              </a:rPr>
              <a:pPr algn="r"/>
              <a:t>5</a:t>
            </a:fld>
            <a:endParaRPr lang="en-US"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smtClean="0">
              <a:latin typeface="Calibri" pitchFamily="34" charset="0"/>
            </a:endParaRPr>
          </a:p>
        </p:txBody>
      </p:sp>
      <p:sp>
        <p:nvSpPr>
          <p:cNvPr id="130052" name="Slide Number Placeholder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A5FE4699-F6F7-4594-9DEA-3C8DB0C9D893}" type="slidenum">
              <a:rPr lang="en-US" altLang="en-US" sz="1200">
                <a:solidFill>
                  <a:srgbClr val="000000"/>
                </a:solidFill>
              </a:rPr>
              <a:pPr algn="r"/>
              <a:t>6</a:t>
            </a:fld>
            <a:endParaRPr lang="en-US" alt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smtClean="0">
              <a:latin typeface="Calibri" pitchFamily="34" charset="0"/>
            </a:endParaRPr>
          </a:p>
        </p:txBody>
      </p:sp>
      <p:sp>
        <p:nvSpPr>
          <p:cNvPr id="154628" name="Slide Number Placeholder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CF8A14A3-C116-4C1E-A805-646E85603DA1}" type="slidenum">
              <a:rPr lang="en-US" altLang="en-US" sz="1200">
                <a:solidFill>
                  <a:srgbClr val="000000"/>
                </a:solidFill>
              </a:rPr>
              <a:pPr algn="r"/>
              <a:t>11</a:t>
            </a:fld>
            <a:endParaRPr lang="en-US"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7"/>
          <p:cNvSpPr txBox="1">
            <a:spLocks noGrp="1"/>
          </p:cNvSpPr>
          <p:nvPr>
            <p:ph type="ctrTitle"/>
          </p:nvPr>
        </p:nvSpPr>
        <p:spPr>
          <a:xfrm>
            <a:off x="422032" y="1371600"/>
            <a:ext cx="8229600" cy="1828800"/>
          </a:xfrm>
        </p:spPr>
        <p:txBody>
          <a:bodyPr lIns="45720" tIns="0" rIns="45720" bIns="0" anchor="b"/>
          <a:lstStyle>
            <a:lvl1pPr>
              <a:defRPr sz="4800" cap="all">
                <a:effectLst>
                  <a:outerShdw blurRad="152400" dist="199999" dir="2700000">
                    <a:srgbClr val="000000"/>
                  </a:outerShdw>
                </a:effectLst>
              </a:defRPr>
            </a:lvl1pPr>
          </a:lstStyle>
          <a:p>
            <a:pPr lvl="0"/>
            <a:r>
              <a:rPr lang="en-US" smtClean="0"/>
              <a:t>Click to edit Master title style</a:t>
            </a:r>
            <a:endParaRPr lang="en-US"/>
          </a:p>
        </p:txBody>
      </p:sp>
      <p:sp>
        <p:nvSpPr>
          <p:cNvPr id="3" name="Subtitle 8"/>
          <p:cNvSpPr txBox="1">
            <a:spLocks noGrp="1"/>
          </p:cNvSpPr>
          <p:nvPr>
            <p:ph type="subTitle" idx="1"/>
          </p:nvPr>
        </p:nvSpPr>
        <p:spPr>
          <a:xfrm>
            <a:off x="1371600" y="3331698"/>
            <a:ext cx="6400800" cy="1752603"/>
          </a:xfrm>
        </p:spPr>
        <p:txBody>
          <a:bodyPr anchorCtr="1"/>
          <a:lstStyle>
            <a:lvl1pPr marL="0" indent="0" algn="ctr">
              <a:buNone/>
              <a:defRPr/>
            </a:lvl1pPr>
          </a:lstStyle>
          <a:p>
            <a:pPr lvl="0"/>
            <a:r>
              <a:rPr lang="en-US" smtClean="0"/>
              <a:t>Click to edit Master subtitle style</a:t>
            </a:r>
            <a:endParaRPr lang="en-US"/>
          </a:p>
        </p:txBody>
      </p:sp>
      <p:sp>
        <p:nvSpPr>
          <p:cNvPr id="4" name="Date Placeholder 13"/>
          <p:cNvSpPr txBox="1">
            <a:spLocks noGrp="1"/>
          </p:cNvSpPr>
          <p:nvPr>
            <p:ph type="dt" sz="half" idx="10"/>
          </p:nvPr>
        </p:nvSpPr>
        <p:spPr>
          <a:ln/>
        </p:spPr>
        <p:txBody>
          <a:bodyPr/>
          <a:lstStyle>
            <a:lvl1pPr>
              <a:defRPr/>
            </a:lvl1pPr>
          </a:lstStyle>
          <a:p>
            <a:pPr>
              <a:defRPr/>
            </a:pPr>
            <a:fld id="{B588588E-44BC-4892-9577-63A150077EEA}" type="datetime1">
              <a:rPr lang="en-US"/>
              <a:pPr>
                <a:defRPr/>
              </a:pPr>
              <a:t>2/18/2019</a:t>
            </a:fld>
            <a:endParaRPr/>
          </a:p>
        </p:txBody>
      </p:sp>
      <p:sp>
        <p:nvSpPr>
          <p:cNvPr id="5" name="Footer Placeholder 2"/>
          <p:cNvSpPr txBox="1">
            <a:spLocks noGrp="1"/>
          </p:cNvSpPr>
          <p:nvPr>
            <p:ph type="ftr" sz="quarter" idx="11"/>
          </p:nvPr>
        </p:nvSpPr>
        <p:spPr>
          <a:ln/>
        </p:spPr>
        <p:txBody>
          <a:bodyPr/>
          <a:lstStyle>
            <a:lvl1pPr>
              <a:defRPr/>
            </a:lvl1pPr>
          </a:lstStyle>
          <a:p>
            <a:pPr>
              <a:defRPr/>
            </a:pPr>
            <a:endParaRPr/>
          </a:p>
        </p:txBody>
      </p:sp>
      <p:sp>
        <p:nvSpPr>
          <p:cNvPr id="6" name="Slide Number Placeholder 22"/>
          <p:cNvSpPr txBox="1">
            <a:spLocks noGrp="1"/>
          </p:cNvSpPr>
          <p:nvPr>
            <p:ph type="sldNum" sz="quarter" idx="12"/>
          </p:nvPr>
        </p:nvSpPr>
        <p:spPr>
          <a:ln/>
        </p:spPr>
        <p:txBody>
          <a:bodyPr/>
          <a:lstStyle>
            <a:lvl1pPr>
              <a:defRPr/>
            </a:lvl1pPr>
          </a:lstStyle>
          <a:p>
            <a:pPr>
              <a:defRPr/>
            </a:pPr>
            <a:fld id="{A0FE4D8C-2FB0-4A17-826F-6BC6D328195B}" type="slidenum">
              <a:rPr/>
              <a:pPr>
                <a:defRPr/>
              </a:pPr>
              <a:t>‹#›</a:t>
            </a:fld>
            <a:endParaRPr/>
          </a:p>
        </p:txBody>
      </p:sp>
    </p:spTree>
    <p:extLst>
      <p:ext uri="{BB962C8B-B14F-4D97-AF65-F5344CB8AC3E}">
        <p14:creationId xmlns:p14="http://schemas.microsoft.com/office/powerpoint/2010/main" val="2151505066"/>
      </p:ext>
    </p:extLst>
  </p:cSld>
  <p:clrMapOvr>
    <a:masterClrMapping/>
  </p:clrMapOvr>
  <p:transition>
    <p:wipe dir="d"/>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txBox="1">
            <a:spLocks noGrp="1"/>
          </p:cNvSpPr>
          <p:nvPr>
            <p:ph type="dt" sz="half" idx="10"/>
          </p:nvPr>
        </p:nvSpPr>
        <p:spPr>
          <a:ln/>
        </p:spPr>
        <p:txBody>
          <a:bodyPr/>
          <a:lstStyle>
            <a:lvl1pPr>
              <a:defRPr/>
            </a:lvl1pPr>
          </a:lstStyle>
          <a:p>
            <a:pPr>
              <a:defRPr/>
            </a:pPr>
            <a:fld id="{4B27E23A-40E0-4C69-B671-548437CFC45C}" type="datetime1">
              <a:rPr lang="en-US"/>
              <a:pPr>
                <a:defRPr/>
              </a:pPr>
              <a:t>2/18/2019</a:t>
            </a:fld>
            <a:endParaRPr/>
          </a:p>
        </p:txBody>
      </p:sp>
      <p:sp>
        <p:nvSpPr>
          <p:cNvPr id="5" name="Footer Placeholder 2"/>
          <p:cNvSpPr txBox="1">
            <a:spLocks noGrp="1"/>
          </p:cNvSpPr>
          <p:nvPr>
            <p:ph type="ftr" sz="quarter" idx="11"/>
          </p:nvPr>
        </p:nvSpPr>
        <p:spPr>
          <a:ln/>
        </p:spPr>
        <p:txBody>
          <a:bodyPr/>
          <a:lstStyle>
            <a:lvl1pPr>
              <a:defRPr/>
            </a:lvl1pPr>
          </a:lstStyle>
          <a:p>
            <a:pPr>
              <a:defRPr/>
            </a:pPr>
            <a:endParaRPr/>
          </a:p>
        </p:txBody>
      </p:sp>
      <p:sp>
        <p:nvSpPr>
          <p:cNvPr id="6" name="Slide Number Placeholder 22"/>
          <p:cNvSpPr txBox="1">
            <a:spLocks noGrp="1"/>
          </p:cNvSpPr>
          <p:nvPr>
            <p:ph type="sldNum" sz="quarter" idx="12"/>
          </p:nvPr>
        </p:nvSpPr>
        <p:spPr>
          <a:ln/>
        </p:spPr>
        <p:txBody>
          <a:bodyPr/>
          <a:lstStyle>
            <a:lvl1pPr>
              <a:defRPr/>
            </a:lvl1pPr>
          </a:lstStyle>
          <a:p>
            <a:pPr>
              <a:defRPr/>
            </a:pPr>
            <a:fld id="{8463A09D-E248-4E76-8E62-DF267850B90A}" type="slidenum">
              <a:rPr/>
              <a:pPr>
                <a:defRPr/>
              </a:pPr>
              <a:t>‹#›</a:t>
            </a:fld>
            <a:endParaRPr/>
          </a:p>
        </p:txBody>
      </p:sp>
    </p:spTree>
    <p:extLst>
      <p:ext uri="{BB962C8B-B14F-4D97-AF65-F5344CB8AC3E}">
        <p14:creationId xmlns:p14="http://schemas.microsoft.com/office/powerpoint/2010/main" val="1195639458"/>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smtClean="0"/>
              <a:t>Click to edit Master title style</a:t>
            </a:r>
            <a:endParaRPr lang="en-US"/>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txBox="1">
            <a:spLocks noGrp="1"/>
          </p:cNvSpPr>
          <p:nvPr>
            <p:ph type="dt" sz="half" idx="10"/>
          </p:nvPr>
        </p:nvSpPr>
        <p:spPr>
          <a:ln/>
        </p:spPr>
        <p:txBody>
          <a:bodyPr/>
          <a:lstStyle>
            <a:lvl1pPr>
              <a:defRPr/>
            </a:lvl1pPr>
          </a:lstStyle>
          <a:p>
            <a:pPr>
              <a:defRPr/>
            </a:pPr>
            <a:fld id="{2CB9FA94-7664-4F9C-A696-6B506F4B4FAD}" type="datetime1">
              <a:rPr lang="en-US"/>
              <a:pPr>
                <a:defRPr/>
              </a:pPr>
              <a:t>2/18/2019</a:t>
            </a:fld>
            <a:endParaRPr/>
          </a:p>
        </p:txBody>
      </p:sp>
      <p:sp>
        <p:nvSpPr>
          <p:cNvPr id="5" name="Footer Placeholder 2"/>
          <p:cNvSpPr txBox="1">
            <a:spLocks noGrp="1"/>
          </p:cNvSpPr>
          <p:nvPr>
            <p:ph type="ftr" sz="quarter" idx="11"/>
          </p:nvPr>
        </p:nvSpPr>
        <p:spPr>
          <a:ln/>
        </p:spPr>
        <p:txBody>
          <a:bodyPr/>
          <a:lstStyle>
            <a:lvl1pPr>
              <a:defRPr/>
            </a:lvl1pPr>
          </a:lstStyle>
          <a:p>
            <a:pPr>
              <a:defRPr/>
            </a:pPr>
            <a:endParaRPr/>
          </a:p>
        </p:txBody>
      </p:sp>
      <p:sp>
        <p:nvSpPr>
          <p:cNvPr id="6" name="Slide Number Placeholder 22"/>
          <p:cNvSpPr txBox="1">
            <a:spLocks noGrp="1"/>
          </p:cNvSpPr>
          <p:nvPr>
            <p:ph type="sldNum" sz="quarter" idx="12"/>
          </p:nvPr>
        </p:nvSpPr>
        <p:spPr>
          <a:ln/>
        </p:spPr>
        <p:txBody>
          <a:bodyPr/>
          <a:lstStyle>
            <a:lvl1pPr>
              <a:defRPr/>
            </a:lvl1pPr>
          </a:lstStyle>
          <a:p>
            <a:pPr>
              <a:defRPr/>
            </a:pPr>
            <a:fld id="{8CB5C827-1070-4C8F-A706-4005517078EB}" type="slidenum">
              <a:rPr/>
              <a:pPr>
                <a:defRPr/>
              </a:pPr>
              <a:t>‹#›</a:t>
            </a:fld>
            <a:endParaRPr/>
          </a:p>
        </p:txBody>
      </p:sp>
    </p:spTree>
    <p:extLst>
      <p:ext uri="{BB962C8B-B14F-4D97-AF65-F5344CB8AC3E}">
        <p14:creationId xmlns:p14="http://schemas.microsoft.com/office/powerpoint/2010/main" val="358293767"/>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en-US"/>
              <a:t>Click to edit Master subtitle style</a:t>
            </a:r>
          </a:p>
        </p:txBody>
      </p:sp>
      <p:sp>
        <p:nvSpPr>
          <p:cNvPr id="4" name="Date Placeholder 3"/>
          <p:cNvSpPr txBox="1">
            <a:spLocks noGrp="1"/>
          </p:cNvSpPr>
          <p:nvPr>
            <p:ph type="dt" sz="half" idx="10"/>
          </p:nvPr>
        </p:nvSpPr>
        <p:spPr>
          <a:ln/>
        </p:spPr>
        <p:txBody>
          <a:bodyPr/>
          <a:lstStyle>
            <a:lvl1pPr>
              <a:defRPr/>
            </a:lvl1pPr>
          </a:lstStyle>
          <a:p>
            <a:pPr>
              <a:defRPr/>
            </a:pPr>
            <a:fld id="{EC34ABAE-B01B-4BD9-9E65-E0AEC1939A1F}"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64FD99DA-9F03-4E25-A898-774BAD098071}" type="slidenum">
              <a:rPr/>
              <a:pPr>
                <a:defRPr/>
              </a:pPr>
              <a:t>‹#›</a:t>
            </a:fld>
            <a:endParaRPr/>
          </a:p>
        </p:txBody>
      </p:sp>
    </p:spTree>
    <p:extLst>
      <p:ext uri="{BB962C8B-B14F-4D97-AF65-F5344CB8AC3E}">
        <p14:creationId xmlns:p14="http://schemas.microsoft.com/office/powerpoint/2010/main" val="329662125"/>
      </p:ext>
    </p:extLst>
  </p:cSld>
  <p:clrMapOvr>
    <a:masterClrMapping/>
  </p:clrMapOvr>
  <p:transition spd="slow">
    <p:dissolv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6123C37F-596C-45A3-9513-93A5B451A123}"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D730CCE4-9615-4575-BB99-D347E9AB0196}" type="slidenum">
              <a:rPr/>
              <a:pPr>
                <a:defRPr/>
              </a:pPr>
              <a:t>‹#›</a:t>
            </a:fld>
            <a:endParaRPr/>
          </a:p>
        </p:txBody>
      </p:sp>
    </p:spTree>
    <p:extLst>
      <p:ext uri="{BB962C8B-B14F-4D97-AF65-F5344CB8AC3E}">
        <p14:creationId xmlns:p14="http://schemas.microsoft.com/office/powerpoint/2010/main" val="1105663294"/>
      </p:ext>
    </p:extLst>
  </p:cSld>
  <p:clrMapOvr>
    <a:masterClrMapping/>
  </p:clrMapOvr>
  <p:transition spd="slow">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en-US"/>
              <a:t>Click to edit Master text styles</a:t>
            </a:r>
          </a:p>
        </p:txBody>
      </p:sp>
      <p:sp>
        <p:nvSpPr>
          <p:cNvPr id="4" name="Date Placeholder 3"/>
          <p:cNvSpPr txBox="1">
            <a:spLocks noGrp="1"/>
          </p:cNvSpPr>
          <p:nvPr>
            <p:ph type="dt" sz="half" idx="10"/>
          </p:nvPr>
        </p:nvSpPr>
        <p:spPr>
          <a:ln/>
        </p:spPr>
        <p:txBody>
          <a:bodyPr/>
          <a:lstStyle>
            <a:lvl1pPr>
              <a:defRPr/>
            </a:lvl1pPr>
          </a:lstStyle>
          <a:p>
            <a:pPr>
              <a:defRPr/>
            </a:pPr>
            <a:fld id="{09DA88A2-C24B-4130-9EEF-E0568A215D01}"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94252102-F764-4FA4-AA1A-5593130BC46E}" type="slidenum">
              <a:rPr/>
              <a:pPr>
                <a:defRPr/>
              </a:pPr>
              <a:t>‹#›</a:t>
            </a:fld>
            <a:endParaRPr/>
          </a:p>
        </p:txBody>
      </p:sp>
    </p:spTree>
    <p:extLst>
      <p:ext uri="{BB962C8B-B14F-4D97-AF65-F5344CB8AC3E}">
        <p14:creationId xmlns:p14="http://schemas.microsoft.com/office/powerpoint/2010/main" val="1503731"/>
      </p:ext>
    </p:extLst>
  </p:cSld>
  <p:clrMapOvr>
    <a:masterClrMapping/>
  </p:clrMapOvr>
  <p:transition spd="slow">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10"/>
          </p:nvPr>
        </p:nvSpPr>
        <p:spPr>
          <a:ln/>
        </p:spPr>
        <p:txBody>
          <a:bodyPr/>
          <a:lstStyle>
            <a:lvl1pPr>
              <a:defRPr/>
            </a:lvl1pPr>
          </a:lstStyle>
          <a:p>
            <a:pPr>
              <a:defRPr/>
            </a:pPr>
            <a:fld id="{BBD75016-73CF-417F-AE6B-ACF9BDD2D99E}" type="datetime1">
              <a:rPr lang="en-US"/>
              <a:pPr>
                <a:defRPr/>
              </a:pPr>
              <a:t>2/18/2019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1376A43D-604F-461C-82D4-90AC0029A807}" type="slidenum">
              <a:rPr/>
              <a:pPr>
                <a:defRPr/>
              </a:pPr>
              <a:t>‹#›</a:t>
            </a:fld>
            <a:endParaRPr/>
          </a:p>
        </p:txBody>
      </p:sp>
    </p:spTree>
    <p:extLst>
      <p:ext uri="{BB962C8B-B14F-4D97-AF65-F5344CB8AC3E}">
        <p14:creationId xmlns:p14="http://schemas.microsoft.com/office/powerpoint/2010/main" val="638154055"/>
      </p:ext>
    </p:extLst>
  </p:cSld>
  <p:clrMapOvr>
    <a:masterClrMapping/>
  </p:clrMapOvr>
  <p:transition spd="slow">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noGrp="1"/>
          </p:cNvSpPr>
          <p:nvPr>
            <p:ph type="dt" sz="half" idx="10"/>
          </p:nvPr>
        </p:nvSpPr>
        <p:spPr>
          <a:ln/>
        </p:spPr>
        <p:txBody>
          <a:bodyPr/>
          <a:lstStyle>
            <a:lvl1pPr>
              <a:defRPr/>
            </a:lvl1pPr>
          </a:lstStyle>
          <a:p>
            <a:pPr>
              <a:defRPr/>
            </a:pPr>
            <a:fld id="{30C0637F-B35D-431E-A224-93A7EB9CC1E8}" type="datetime1">
              <a:rPr lang="en-US"/>
              <a:pPr>
                <a:defRPr/>
              </a:pPr>
              <a:t>2/18/2019</a:t>
            </a:fld>
            <a:endParaRPr/>
          </a:p>
        </p:txBody>
      </p:sp>
      <p:sp>
        <p:nvSpPr>
          <p:cNvPr id="8" name="Footer Placeholder 4"/>
          <p:cNvSpPr txBox="1">
            <a:spLocks noGrp="1"/>
          </p:cNvSpPr>
          <p:nvPr>
            <p:ph type="ftr" sz="quarter" idx="11"/>
          </p:nvPr>
        </p:nvSpPr>
        <p:spPr>
          <a:ln/>
        </p:spPr>
        <p:txBody>
          <a:bodyPr/>
          <a:lstStyle>
            <a:lvl1pPr>
              <a:defRPr/>
            </a:lvl1pPr>
          </a:lstStyle>
          <a:p>
            <a:pPr>
              <a:defRPr/>
            </a:pPr>
            <a:endParaRPr/>
          </a:p>
        </p:txBody>
      </p:sp>
      <p:sp>
        <p:nvSpPr>
          <p:cNvPr id="9" name="Slide Number Placeholder 5"/>
          <p:cNvSpPr txBox="1">
            <a:spLocks noGrp="1"/>
          </p:cNvSpPr>
          <p:nvPr>
            <p:ph type="sldNum" sz="quarter" idx="12"/>
          </p:nvPr>
        </p:nvSpPr>
        <p:spPr>
          <a:ln/>
        </p:spPr>
        <p:txBody>
          <a:bodyPr/>
          <a:lstStyle>
            <a:lvl1pPr>
              <a:defRPr/>
            </a:lvl1pPr>
          </a:lstStyle>
          <a:p>
            <a:pPr>
              <a:defRPr/>
            </a:pPr>
            <a:fld id="{E7C23C61-DFFB-4DA7-ADF6-1B43AAA2205C}" type="slidenum">
              <a:rPr/>
              <a:pPr>
                <a:defRPr/>
              </a:pPr>
              <a:t>‹#›</a:t>
            </a:fld>
            <a:endParaRPr/>
          </a:p>
        </p:txBody>
      </p:sp>
    </p:spTree>
    <p:extLst>
      <p:ext uri="{BB962C8B-B14F-4D97-AF65-F5344CB8AC3E}">
        <p14:creationId xmlns:p14="http://schemas.microsoft.com/office/powerpoint/2010/main" val="3391431106"/>
      </p:ext>
    </p:extLst>
  </p:cSld>
  <p:clrMapOvr>
    <a:masterClrMapping/>
  </p:clrMapOvr>
  <p:transition spd="slow">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3"/>
          <p:cNvSpPr txBox="1">
            <a:spLocks noGrp="1"/>
          </p:cNvSpPr>
          <p:nvPr>
            <p:ph type="dt" sz="half" idx="10"/>
          </p:nvPr>
        </p:nvSpPr>
        <p:spPr>
          <a:ln/>
        </p:spPr>
        <p:txBody>
          <a:bodyPr/>
          <a:lstStyle>
            <a:lvl1pPr>
              <a:defRPr/>
            </a:lvl1pPr>
          </a:lstStyle>
          <a:p>
            <a:pPr>
              <a:defRPr/>
            </a:pPr>
            <a:fld id="{2207FE3A-4AA4-4347-974D-1F9369BC82B6}" type="datetime1">
              <a:rPr lang="en-US"/>
              <a:pPr>
                <a:defRPr/>
              </a:pPr>
              <a:t>2/18/2019</a:t>
            </a:fld>
            <a:endParaRPr/>
          </a:p>
        </p:txBody>
      </p:sp>
      <p:sp>
        <p:nvSpPr>
          <p:cNvPr id="4" name="Footer Placeholder 4"/>
          <p:cNvSpPr txBox="1">
            <a:spLocks noGrp="1"/>
          </p:cNvSpPr>
          <p:nvPr>
            <p:ph type="ftr" sz="quarter" idx="11"/>
          </p:nvPr>
        </p:nvSpPr>
        <p:spPr>
          <a:ln/>
        </p:spPr>
        <p:txBody>
          <a:bodyPr/>
          <a:lstStyle>
            <a:lvl1pPr>
              <a:defRPr/>
            </a:lvl1pPr>
          </a:lstStyle>
          <a:p>
            <a:pPr>
              <a:defRPr/>
            </a:pPr>
            <a:endParaRPr/>
          </a:p>
        </p:txBody>
      </p:sp>
      <p:sp>
        <p:nvSpPr>
          <p:cNvPr id="5" name="Slide Number Placeholder 5"/>
          <p:cNvSpPr txBox="1">
            <a:spLocks noGrp="1"/>
          </p:cNvSpPr>
          <p:nvPr>
            <p:ph type="sldNum" sz="quarter" idx="12"/>
          </p:nvPr>
        </p:nvSpPr>
        <p:spPr>
          <a:ln/>
        </p:spPr>
        <p:txBody>
          <a:bodyPr/>
          <a:lstStyle>
            <a:lvl1pPr>
              <a:defRPr/>
            </a:lvl1pPr>
          </a:lstStyle>
          <a:p>
            <a:pPr>
              <a:defRPr/>
            </a:pPr>
            <a:fld id="{CD6B2B7C-3628-47DE-901D-5981FA0A9669}" type="slidenum">
              <a:rPr/>
              <a:pPr>
                <a:defRPr/>
              </a:pPr>
              <a:t>‹#›</a:t>
            </a:fld>
            <a:endParaRPr/>
          </a:p>
        </p:txBody>
      </p:sp>
    </p:spTree>
    <p:extLst>
      <p:ext uri="{BB962C8B-B14F-4D97-AF65-F5344CB8AC3E}">
        <p14:creationId xmlns:p14="http://schemas.microsoft.com/office/powerpoint/2010/main" val="3597770142"/>
      </p:ext>
    </p:extLst>
  </p:cSld>
  <p:clrMapOvr>
    <a:masterClrMapping/>
  </p:clrMapOvr>
  <p:transition spd="slow">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fld id="{C90BB5BD-6F5B-49BC-9EDA-EF13F33CCCEA}" type="datetime1">
              <a:rPr lang="en-US"/>
              <a:pPr>
                <a:defRPr/>
              </a:pPr>
              <a:t>2/18/2019</a:t>
            </a:fld>
            <a:endParaRPr/>
          </a:p>
        </p:txBody>
      </p:sp>
      <p:sp>
        <p:nvSpPr>
          <p:cNvPr id="3" name="Footer Placeholder 4"/>
          <p:cNvSpPr txBox="1">
            <a:spLocks noGrp="1"/>
          </p:cNvSpPr>
          <p:nvPr>
            <p:ph type="ftr" sz="quarter" idx="11"/>
          </p:nvPr>
        </p:nvSpPr>
        <p:spPr>
          <a:ln/>
        </p:spPr>
        <p:txBody>
          <a:bodyPr/>
          <a:lstStyle>
            <a:lvl1pPr>
              <a:defRPr/>
            </a:lvl1pPr>
          </a:lstStyle>
          <a:p>
            <a:pPr>
              <a:defRPr/>
            </a:pPr>
            <a:endParaRPr/>
          </a:p>
        </p:txBody>
      </p:sp>
      <p:sp>
        <p:nvSpPr>
          <p:cNvPr id="4" name="Slide Number Placeholder 5"/>
          <p:cNvSpPr txBox="1">
            <a:spLocks noGrp="1"/>
          </p:cNvSpPr>
          <p:nvPr>
            <p:ph type="sldNum" sz="quarter" idx="12"/>
          </p:nvPr>
        </p:nvSpPr>
        <p:spPr>
          <a:ln/>
        </p:spPr>
        <p:txBody>
          <a:bodyPr/>
          <a:lstStyle>
            <a:lvl1pPr>
              <a:defRPr/>
            </a:lvl1pPr>
          </a:lstStyle>
          <a:p>
            <a:pPr>
              <a:defRPr/>
            </a:pPr>
            <a:fld id="{A07BF3C7-A0BF-4313-8691-BE8F00CA2D04}" type="slidenum">
              <a:rPr/>
              <a:pPr>
                <a:defRPr/>
              </a:pPr>
              <a:t>‹#›</a:t>
            </a:fld>
            <a:endParaRPr/>
          </a:p>
        </p:txBody>
      </p:sp>
    </p:spTree>
    <p:extLst>
      <p:ext uri="{BB962C8B-B14F-4D97-AF65-F5344CB8AC3E}">
        <p14:creationId xmlns:p14="http://schemas.microsoft.com/office/powerpoint/2010/main" val="2505455360"/>
      </p:ext>
    </p:extLst>
  </p:cSld>
  <p:clrMapOvr>
    <a:masterClrMapping/>
  </p:clrMapOvr>
  <p:transition spd="slow">
    <p:dissolve/>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75B9F020-E2E4-4296-ADBA-AAF3B35438E9}" type="datetime1">
              <a:rPr lang="en-US"/>
              <a:pPr>
                <a:defRPr/>
              </a:pPr>
              <a:t>2/18/2019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9CBE8851-4B81-4107-8DE2-8C09700ADBD5}" type="slidenum">
              <a:rPr/>
              <a:pPr>
                <a:defRPr/>
              </a:pPr>
              <a:t>‹#›</a:t>
            </a:fld>
            <a:endParaRPr/>
          </a:p>
        </p:txBody>
      </p:sp>
    </p:spTree>
    <p:extLst>
      <p:ext uri="{BB962C8B-B14F-4D97-AF65-F5344CB8AC3E}">
        <p14:creationId xmlns:p14="http://schemas.microsoft.com/office/powerpoint/2010/main" val="3294033779"/>
      </p:ext>
    </p:extLst>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txBox="1">
            <a:spLocks noGrp="1"/>
          </p:cNvSpPr>
          <p:nvPr>
            <p:ph type="dt" sz="half" idx="10"/>
          </p:nvPr>
        </p:nvSpPr>
        <p:spPr>
          <a:ln/>
        </p:spPr>
        <p:txBody>
          <a:bodyPr/>
          <a:lstStyle>
            <a:lvl1pPr>
              <a:defRPr/>
            </a:lvl1pPr>
          </a:lstStyle>
          <a:p>
            <a:pPr>
              <a:defRPr/>
            </a:pPr>
            <a:fld id="{4D87512E-ED36-4455-9507-1392533C49DD}" type="datetime1">
              <a:rPr lang="en-US"/>
              <a:pPr>
                <a:defRPr/>
              </a:pPr>
              <a:t>2/18/2019</a:t>
            </a:fld>
            <a:endParaRPr/>
          </a:p>
        </p:txBody>
      </p:sp>
      <p:sp>
        <p:nvSpPr>
          <p:cNvPr id="5" name="Footer Placeholder 2"/>
          <p:cNvSpPr txBox="1">
            <a:spLocks noGrp="1"/>
          </p:cNvSpPr>
          <p:nvPr>
            <p:ph type="ftr" sz="quarter" idx="11"/>
          </p:nvPr>
        </p:nvSpPr>
        <p:spPr>
          <a:ln/>
        </p:spPr>
        <p:txBody>
          <a:bodyPr/>
          <a:lstStyle>
            <a:lvl1pPr>
              <a:defRPr/>
            </a:lvl1pPr>
          </a:lstStyle>
          <a:p>
            <a:pPr>
              <a:defRPr/>
            </a:pPr>
            <a:endParaRPr/>
          </a:p>
        </p:txBody>
      </p:sp>
      <p:sp>
        <p:nvSpPr>
          <p:cNvPr id="6" name="Slide Number Placeholder 22"/>
          <p:cNvSpPr txBox="1">
            <a:spLocks noGrp="1"/>
          </p:cNvSpPr>
          <p:nvPr>
            <p:ph type="sldNum" sz="quarter" idx="12"/>
          </p:nvPr>
        </p:nvSpPr>
        <p:spPr>
          <a:ln/>
        </p:spPr>
        <p:txBody>
          <a:bodyPr/>
          <a:lstStyle>
            <a:lvl1pPr>
              <a:defRPr/>
            </a:lvl1pPr>
          </a:lstStyle>
          <a:p>
            <a:pPr>
              <a:defRPr/>
            </a:pPr>
            <a:fld id="{EC9BC225-4519-46B2-9D55-9CF7B4A72192}" type="slidenum">
              <a:rPr/>
              <a:pPr>
                <a:defRPr/>
              </a:pPr>
              <a:t>‹#›</a:t>
            </a:fld>
            <a:endParaRPr/>
          </a:p>
        </p:txBody>
      </p:sp>
    </p:spTree>
    <p:extLst>
      <p:ext uri="{BB962C8B-B14F-4D97-AF65-F5344CB8AC3E}">
        <p14:creationId xmlns:p14="http://schemas.microsoft.com/office/powerpoint/2010/main" val="2131650933"/>
      </p:ext>
    </p:extLst>
  </p:cSld>
  <p:clrMapOvr>
    <a:masterClrMapping/>
  </p:clrMapOvr>
  <p:transition>
    <p:wipe dir="d"/>
  </p:transition>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p>
        </p:txBody>
      </p:sp>
      <p:sp>
        <p:nvSpPr>
          <p:cNvPr id="3" name="Picture Placeholder 2"/>
          <p:cNvSpPr txBox="1">
            <a:spLocks noGrp="1"/>
          </p:cNvSpPr>
          <p:nvPr>
            <p:ph type="pic" idx="1"/>
          </p:nvPr>
        </p:nvSpPr>
        <p:spPr>
          <a:xfrm>
            <a:off x="1792288" y="612776"/>
            <a:ext cx="5486400" cy="4114800"/>
          </a:xfrm>
        </p:spPr>
        <p:txBody>
          <a:bodyPr/>
          <a:lstStyle>
            <a:lvl1pPr marL="0" indent="0">
              <a:buNone/>
              <a:defRPr/>
            </a:lvl1pPr>
          </a:lstStyle>
          <a:p>
            <a:pPr lvl="0"/>
            <a:endParaRPr lang="en-US" noProof="0" smtClean="0"/>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B32EA75F-4AE5-4E15-B828-C92AE7460B15}" type="datetime1">
              <a:rPr lang="en-US"/>
              <a:pPr>
                <a:defRPr/>
              </a:pPr>
              <a:t>2/18/2019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4DAD49EB-FF9B-4CC5-874A-C2ECA4D14FA8}" type="slidenum">
              <a:rPr/>
              <a:pPr>
                <a:defRPr/>
              </a:pPr>
              <a:t>‹#›</a:t>
            </a:fld>
            <a:endParaRPr/>
          </a:p>
        </p:txBody>
      </p:sp>
    </p:spTree>
    <p:extLst>
      <p:ext uri="{BB962C8B-B14F-4D97-AF65-F5344CB8AC3E}">
        <p14:creationId xmlns:p14="http://schemas.microsoft.com/office/powerpoint/2010/main" val="1302407350"/>
      </p:ext>
    </p:extLst>
  </p:cSld>
  <p:clrMapOvr>
    <a:masterClrMapping/>
  </p:clrMapOvr>
  <p:transition spd="slow">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2429C455-8327-4DCA-907C-1AC40D1ADBC7}"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3E24D5E1-35D3-46E8-BEBC-C17E2C4B8CBF}" type="slidenum">
              <a:rPr/>
              <a:pPr>
                <a:defRPr/>
              </a:pPr>
              <a:t>‹#›</a:t>
            </a:fld>
            <a:endParaRPr/>
          </a:p>
        </p:txBody>
      </p:sp>
    </p:spTree>
    <p:extLst>
      <p:ext uri="{BB962C8B-B14F-4D97-AF65-F5344CB8AC3E}">
        <p14:creationId xmlns:p14="http://schemas.microsoft.com/office/powerpoint/2010/main" val="310191715"/>
      </p:ext>
    </p:extLst>
  </p:cSld>
  <p:clrMapOvr>
    <a:masterClrMapping/>
  </p:clrMapOvr>
  <p:transition spd="slow">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1A5618B4-18A1-44C7-AC70-264FA07DB299}"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EED0E73A-A931-4854-88A2-E1CC85C621A3}" type="slidenum">
              <a:rPr/>
              <a:pPr>
                <a:defRPr/>
              </a:pPr>
              <a:t>‹#›</a:t>
            </a:fld>
            <a:endParaRPr/>
          </a:p>
        </p:txBody>
      </p:sp>
    </p:spTree>
    <p:extLst>
      <p:ext uri="{BB962C8B-B14F-4D97-AF65-F5344CB8AC3E}">
        <p14:creationId xmlns:p14="http://schemas.microsoft.com/office/powerpoint/2010/main" val="1237054902"/>
      </p:ext>
    </p:extLst>
  </p:cSld>
  <p:clrMapOvr>
    <a:masterClrMapping/>
  </p:clrMapOvr>
  <p:transition spd="slow">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en-US"/>
              <a:t>Click to edit Master subtitle style</a:t>
            </a:r>
          </a:p>
        </p:txBody>
      </p:sp>
      <p:sp>
        <p:nvSpPr>
          <p:cNvPr id="4" name="Date Placeholder 3"/>
          <p:cNvSpPr txBox="1">
            <a:spLocks noGrp="1"/>
          </p:cNvSpPr>
          <p:nvPr>
            <p:ph type="dt" sz="half" idx="10"/>
          </p:nvPr>
        </p:nvSpPr>
        <p:spPr>
          <a:ln/>
        </p:spPr>
        <p:txBody>
          <a:bodyPr/>
          <a:lstStyle>
            <a:lvl1pPr>
              <a:defRPr/>
            </a:lvl1pPr>
          </a:lstStyle>
          <a:p>
            <a:pPr>
              <a:defRPr/>
            </a:pPr>
            <a:fld id="{95858C20-B67C-408F-910F-4762259D662E}"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786A53B3-6960-45F3-B458-7D7B226D07F5}" type="slidenum">
              <a:rPr/>
              <a:pPr>
                <a:defRPr/>
              </a:pPr>
              <a:t>‹#›</a:t>
            </a:fld>
            <a:endParaRPr/>
          </a:p>
        </p:txBody>
      </p:sp>
    </p:spTree>
    <p:extLst>
      <p:ext uri="{BB962C8B-B14F-4D97-AF65-F5344CB8AC3E}">
        <p14:creationId xmlns:p14="http://schemas.microsoft.com/office/powerpoint/2010/main" val="923200129"/>
      </p:ext>
    </p:extLst>
  </p:cSld>
  <p:clrMapOvr>
    <a:masterClrMapping/>
  </p:clrMapOvr>
  <p:transitio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D54108C4-EDF2-4C48-9B79-155DC0DCFE86}"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ADBE694E-5882-45C2-9AF9-A8257B38E4B2}" type="slidenum">
              <a:rPr/>
              <a:pPr>
                <a:defRPr/>
              </a:pPr>
              <a:t>‹#›</a:t>
            </a:fld>
            <a:endParaRPr/>
          </a:p>
        </p:txBody>
      </p:sp>
    </p:spTree>
    <p:extLst>
      <p:ext uri="{BB962C8B-B14F-4D97-AF65-F5344CB8AC3E}">
        <p14:creationId xmlns:p14="http://schemas.microsoft.com/office/powerpoint/2010/main" val="710068056"/>
      </p:ext>
    </p:extLst>
  </p:cSld>
  <p:clrMapOvr>
    <a:masterClrMapping/>
  </p:clrMapOvr>
  <p:transition spd="slow">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en-US"/>
              <a:t>Click to edit Master text styles</a:t>
            </a:r>
          </a:p>
        </p:txBody>
      </p:sp>
      <p:sp>
        <p:nvSpPr>
          <p:cNvPr id="4" name="Date Placeholder 3"/>
          <p:cNvSpPr txBox="1">
            <a:spLocks noGrp="1"/>
          </p:cNvSpPr>
          <p:nvPr>
            <p:ph type="dt" sz="half" idx="10"/>
          </p:nvPr>
        </p:nvSpPr>
        <p:spPr>
          <a:ln/>
        </p:spPr>
        <p:txBody>
          <a:bodyPr/>
          <a:lstStyle>
            <a:lvl1pPr>
              <a:defRPr/>
            </a:lvl1pPr>
          </a:lstStyle>
          <a:p>
            <a:pPr>
              <a:defRPr/>
            </a:pPr>
            <a:fld id="{3684B734-8F0A-4E08-83BB-F789339625EE}"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28274E50-72C9-4ED3-A8E3-0C16D8F562BB}" type="slidenum">
              <a:rPr/>
              <a:pPr>
                <a:defRPr/>
              </a:pPr>
              <a:t>‹#›</a:t>
            </a:fld>
            <a:endParaRPr/>
          </a:p>
        </p:txBody>
      </p:sp>
    </p:spTree>
    <p:extLst>
      <p:ext uri="{BB962C8B-B14F-4D97-AF65-F5344CB8AC3E}">
        <p14:creationId xmlns:p14="http://schemas.microsoft.com/office/powerpoint/2010/main" val="518634713"/>
      </p:ext>
    </p:extLst>
  </p:cSld>
  <p:clrMapOvr>
    <a:masterClrMapping/>
  </p:clrMapOvr>
  <p:transition spd="slow">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10"/>
          </p:nvPr>
        </p:nvSpPr>
        <p:spPr>
          <a:ln/>
        </p:spPr>
        <p:txBody>
          <a:bodyPr/>
          <a:lstStyle>
            <a:lvl1pPr>
              <a:defRPr/>
            </a:lvl1pPr>
          </a:lstStyle>
          <a:p>
            <a:pPr>
              <a:defRPr/>
            </a:pPr>
            <a:fld id="{6F2B1ABC-00A4-4A57-8102-6B808A14527F}" type="datetime1">
              <a:rPr lang="en-US"/>
              <a:pPr>
                <a:defRPr/>
              </a:pPr>
              <a:t>2/18/2019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B6BFF0CC-642E-4054-B77D-82D340AC34A1}" type="slidenum">
              <a:rPr/>
              <a:pPr>
                <a:defRPr/>
              </a:pPr>
              <a:t>‹#›</a:t>
            </a:fld>
            <a:endParaRPr/>
          </a:p>
        </p:txBody>
      </p:sp>
    </p:spTree>
    <p:extLst>
      <p:ext uri="{BB962C8B-B14F-4D97-AF65-F5344CB8AC3E}">
        <p14:creationId xmlns:p14="http://schemas.microsoft.com/office/powerpoint/2010/main" val="168724417"/>
      </p:ext>
    </p:extLst>
  </p:cSld>
  <p:clrMapOvr>
    <a:masterClrMapping/>
  </p:clrMapOvr>
  <p:transition spd="slow">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noGrp="1"/>
          </p:cNvSpPr>
          <p:nvPr>
            <p:ph type="dt" sz="half" idx="10"/>
          </p:nvPr>
        </p:nvSpPr>
        <p:spPr>
          <a:ln/>
        </p:spPr>
        <p:txBody>
          <a:bodyPr/>
          <a:lstStyle>
            <a:lvl1pPr>
              <a:defRPr/>
            </a:lvl1pPr>
          </a:lstStyle>
          <a:p>
            <a:pPr>
              <a:defRPr/>
            </a:pPr>
            <a:fld id="{BABF7FD9-32CF-43EF-81B2-F65246D6A757}" type="datetime1">
              <a:rPr lang="en-US"/>
              <a:pPr>
                <a:defRPr/>
              </a:pPr>
              <a:t>2/18/2019</a:t>
            </a:fld>
            <a:endParaRPr/>
          </a:p>
        </p:txBody>
      </p:sp>
      <p:sp>
        <p:nvSpPr>
          <p:cNvPr id="8" name="Footer Placeholder 4"/>
          <p:cNvSpPr txBox="1">
            <a:spLocks noGrp="1"/>
          </p:cNvSpPr>
          <p:nvPr>
            <p:ph type="ftr" sz="quarter" idx="11"/>
          </p:nvPr>
        </p:nvSpPr>
        <p:spPr>
          <a:ln/>
        </p:spPr>
        <p:txBody>
          <a:bodyPr/>
          <a:lstStyle>
            <a:lvl1pPr>
              <a:defRPr/>
            </a:lvl1pPr>
          </a:lstStyle>
          <a:p>
            <a:pPr>
              <a:defRPr/>
            </a:pPr>
            <a:endParaRPr/>
          </a:p>
        </p:txBody>
      </p:sp>
      <p:sp>
        <p:nvSpPr>
          <p:cNvPr id="9" name="Slide Number Placeholder 5"/>
          <p:cNvSpPr txBox="1">
            <a:spLocks noGrp="1"/>
          </p:cNvSpPr>
          <p:nvPr>
            <p:ph type="sldNum" sz="quarter" idx="12"/>
          </p:nvPr>
        </p:nvSpPr>
        <p:spPr>
          <a:ln/>
        </p:spPr>
        <p:txBody>
          <a:bodyPr/>
          <a:lstStyle>
            <a:lvl1pPr>
              <a:defRPr/>
            </a:lvl1pPr>
          </a:lstStyle>
          <a:p>
            <a:pPr>
              <a:defRPr/>
            </a:pPr>
            <a:fld id="{0DAEA5E6-C747-4903-913B-EA29421F0C4A}" type="slidenum">
              <a:rPr/>
              <a:pPr>
                <a:defRPr/>
              </a:pPr>
              <a:t>‹#›</a:t>
            </a:fld>
            <a:endParaRPr/>
          </a:p>
        </p:txBody>
      </p:sp>
    </p:spTree>
    <p:extLst>
      <p:ext uri="{BB962C8B-B14F-4D97-AF65-F5344CB8AC3E}">
        <p14:creationId xmlns:p14="http://schemas.microsoft.com/office/powerpoint/2010/main" val="4098152380"/>
      </p:ext>
    </p:extLst>
  </p:cSld>
  <p:clrMapOvr>
    <a:masterClrMapping/>
  </p:clrMapOvr>
  <p:transition spd="slow">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3"/>
          <p:cNvSpPr txBox="1">
            <a:spLocks noGrp="1"/>
          </p:cNvSpPr>
          <p:nvPr>
            <p:ph type="dt" sz="half" idx="10"/>
          </p:nvPr>
        </p:nvSpPr>
        <p:spPr>
          <a:ln/>
        </p:spPr>
        <p:txBody>
          <a:bodyPr/>
          <a:lstStyle>
            <a:lvl1pPr>
              <a:defRPr/>
            </a:lvl1pPr>
          </a:lstStyle>
          <a:p>
            <a:pPr>
              <a:defRPr/>
            </a:pPr>
            <a:fld id="{B398D00B-995B-4E08-987A-9D79A76EDE65}" type="datetime1">
              <a:rPr lang="en-US"/>
              <a:pPr>
                <a:defRPr/>
              </a:pPr>
              <a:t>2/18/2019</a:t>
            </a:fld>
            <a:endParaRPr/>
          </a:p>
        </p:txBody>
      </p:sp>
      <p:sp>
        <p:nvSpPr>
          <p:cNvPr id="4" name="Footer Placeholder 4"/>
          <p:cNvSpPr txBox="1">
            <a:spLocks noGrp="1"/>
          </p:cNvSpPr>
          <p:nvPr>
            <p:ph type="ftr" sz="quarter" idx="11"/>
          </p:nvPr>
        </p:nvSpPr>
        <p:spPr>
          <a:ln/>
        </p:spPr>
        <p:txBody>
          <a:bodyPr/>
          <a:lstStyle>
            <a:lvl1pPr>
              <a:defRPr/>
            </a:lvl1pPr>
          </a:lstStyle>
          <a:p>
            <a:pPr>
              <a:defRPr/>
            </a:pPr>
            <a:endParaRPr/>
          </a:p>
        </p:txBody>
      </p:sp>
      <p:sp>
        <p:nvSpPr>
          <p:cNvPr id="5" name="Slide Number Placeholder 5"/>
          <p:cNvSpPr txBox="1">
            <a:spLocks noGrp="1"/>
          </p:cNvSpPr>
          <p:nvPr>
            <p:ph type="sldNum" sz="quarter" idx="12"/>
          </p:nvPr>
        </p:nvSpPr>
        <p:spPr>
          <a:ln/>
        </p:spPr>
        <p:txBody>
          <a:bodyPr/>
          <a:lstStyle>
            <a:lvl1pPr>
              <a:defRPr/>
            </a:lvl1pPr>
          </a:lstStyle>
          <a:p>
            <a:pPr>
              <a:defRPr/>
            </a:pPr>
            <a:fld id="{142EB811-931B-4784-9A87-962EB42488B8}" type="slidenum">
              <a:rPr/>
              <a:pPr>
                <a:defRPr/>
              </a:pPr>
              <a:t>‹#›</a:t>
            </a:fld>
            <a:endParaRPr/>
          </a:p>
        </p:txBody>
      </p:sp>
    </p:spTree>
    <p:extLst>
      <p:ext uri="{BB962C8B-B14F-4D97-AF65-F5344CB8AC3E}">
        <p14:creationId xmlns:p14="http://schemas.microsoft.com/office/powerpoint/2010/main" val="3276457263"/>
      </p:ext>
    </p:extLst>
  </p:cSld>
  <p:clrMapOvr>
    <a:masterClrMapping/>
  </p:clrMapOvr>
  <p:transition spd="slow">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fld id="{0D41B6F2-CCE1-4B05-A7F2-714D8A20A484}" type="datetime1">
              <a:rPr lang="en-US"/>
              <a:pPr>
                <a:defRPr/>
              </a:pPr>
              <a:t>2/18/2019</a:t>
            </a:fld>
            <a:endParaRPr/>
          </a:p>
        </p:txBody>
      </p:sp>
      <p:sp>
        <p:nvSpPr>
          <p:cNvPr id="3" name="Footer Placeholder 4"/>
          <p:cNvSpPr txBox="1">
            <a:spLocks noGrp="1"/>
          </p:cNvSpPr>
          <p:nvPr>
            <p:ph type="ftr" sz="quarter" idx="11"/>
          </p:nvPr>
        </p:nvSpPr>
        <p:spPr>
          <a:ln/>
        </p:spPr>
        <p:txBody>
          <a:bodyPr/>
          <a:lstStyle>
            <a:lvl1pPr>
              <a:defRPr/>
            </a:lvl1pPr>
          </a:lstStyle>
          <a:p>
            <a:pPr>
              <a:defRPr/>
            </a:pPr>
            <a:endParaRPr/>
          </a:p>
        </p:txBody>
      </p:sp>
      <p:sp>
        <p:nvSpPr>
          <p:cNvPr id="4" name="Slide Number Placeholder 5"/>
          <p:cNvSpPr txBox="1">
            <a:spLocks noGrp="1"/>
          </p:cNvSpPr>
          <p:nvPr>
            <p:ph type="sldNum" sz="quarter" idx="12"/>
          </p:nvPr>
        </p:nvSpPr>
        <p:spPr>
          <a:ln/>
        </p:spPr>
        <p:txBody>
          <a:bodyPr/>
          <a:lstStyle>
            <a:lvl1pPr>
              <a:defRPr/>
            </a:lvl1pPr>
          </a:lstStyle>
          <a:p>
            <a:pPr>
              <a:defRPr/>
            </a:pPr>
            <a:fld id="{C82684B8-4DA6-4A2A-90AA-F283DF3279C9}" type="slidenum">
              <a:rPr/>
              <a:pPr>
                <a:defRPr/>
              </a:pPr>
              <a:t>‹#›</a:t>
            </a:fld>
            <a:endParaRPr/>
          </a:p>
        </p:txBody>
      </p:sp>
    </p:spTree>
    <p:extLst>
      <p:ext uri="{BB962C8B-B14F-4D97-AF65-F5344CB8AC3E}">
        <p14:creationId xmlns:p14="http://schemas.microsoft.com/office/powerpoint/2010/main" val="3261525919"/>
      </p:ext>
    </p:extLst>
  </p:cSld>
  <p:clrMapOvr>
    <a:masterClrMapping/>
  </p:clrMapOvr>
  <p:transition spd="slow">
    <p:dissolv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1600200" y="609603"/>
            <a:ext cx="7086600" cy="1828800"/>
          </a:xfrm>
        </p:spPr>
        <p:txBody>
          <a:bodyPr bIns="0" anchor="b" anchorCtr="0"/>
          <a:lstStyle>
            <a:lvl1pPr algn="l">
              <a:defRPr sz="4800">
                <a:solidFill>
                  <a:srgbClr val="DCC679"/>
                </a:solidFill>
              </a:defRPr>
            </a:lvl1pPr>
          </a:lstStyle>
          <a:p>
            <a:pPr lvl="0"/>
            <a:r>
              <a:rPr lang="en-US" smtClean="0"/>
              <a:t>Click to edit Master title style</a:t>
            </a:r>
            <a:endParaRPr lang="en-US"/>
          </a:p>
        </p:txBody>
      </p:sp>
      <p:sp>
        <p:nvSpPr>
          <p:cNvPr id="3" name="Text Placeholder 2"/>
          <p:cNvSpPr txBox="1">
            <a:spLocks noGrp="1"/>
          </p:cNvSpPr>
          <p:nvPr>
            <p:ph type="body" idx="1"/>
          </p:nvPr>
        </p:nvSpPr>
        <p:spPr>
          <a:xfrm>
            <a:off x="1600200" y="2507787"/>
            <a:ext cx="7086600" cy="1509710"/>
          </a:xfrm>
        </p:spPr>
        <p:txBody>
          <a:bodyPr/>
          <a:lstStyle>
            <a:lvl1pPr marL="73152" indent="0">
              <a:spcBef>
                <a:spcPts val="500"/>
              </a:spcBef>
              <a:buNone/>
              <a:defRPr sz="2000"/>
            </a:lvl1pPr>
          </a:lstStyle>
          <a:p>
            <a:pPr lvl="0"/>
            <a:r>
              <a:rPr lang="en-US" smtClean="0"/>
              <a:t>Click to edit Master text styles</a:t>
            </a:r>
          </a:p>
        </p:txBody>
      </p:sp>
      <p:sp>
        <p:nvSpPr>
          <p:cNvPr id="4" name="Date Placeholder 13"/>
          <p:cNvSpPr txBox="1">
            <a:spLocks noGrp="1"/>
          </p:cNvSpPr>
          <p:nvPr>
            <p:ph type="dt" sz="half" idx="10"/>
          </p:nvPr>
        </p:nvSpPr>
        <p:spPr>
          <a:ln/>
        </p:spPr>
        <p:txBody>
          <a:bodyPr/>
          <a:lstStyle>
            <a:lvl1pPr>
              <a:defRPr/>
            </a:lvl1pPr>
          </a:lstStyle>
          <a:p>
            <a:pPr>
              <a:defRPr/>
            </a:pPr>
            <a:fld id="{E07FF87E-F08B-4A7B-A409-7F3840F914DD}" type="datetime1">
              <a:rPr lang="en-US"/>
              <a:pPr>
                <a:defRPr/>
              </a:pPr>
              <a:t>2/18/2019</a:t>
            </a:fld>
            <a:endParaRPr/>
          </a:p>
        </p:txBody>
      </p:sp>
      <p:sp>
        <p:nvSpPr>
          <p:cNvPr id="5" name="Footer Placeholder 2"/>
          <p:cNvSpPr txBox="1">
            <a:spLocks noGrp="1"/>
          </p:cNvSpPr>
          <p:nvPr>
            <p:ph type="ftr" sz="quarter" idx="11"/>
          </p:nvPr>
        </p:nvSpPr>
        <p:spPr>
          <a:ln/>
        </p:spPr>
        <p:txBody>
          <a:bodyPr/>
          <a:lstStyle>
            <a:lvl1pPr>
              <a:defRPr/>
            </a:lvl1pPr>
          </a:lstStyle>
          <a:p>
            <a:pPr>
              <a:defRPr/>
            </a:pPr>
            <a:endParaRPr/>
          </a:p>
        </p:txBody>
      </p:sp>
      <p:sp>
        <p:nvSpPr>
          <p:cNvPr id="6" name="Slide Number Placeholder 22"/>
          <p:cNvSpPr txBox="1">
            <a:spLocks noGrp="1"/>
          </p:cNvSpPr>
          <p:nvPr>
            <p:ph type="sldNum" sz="quarter" idx="12"/>
          </p:nvPr>
        </p:nvSpPr>
        <p:spPr>
          <a:ln/>
        </p:spPr>
        <p:txBody>
          <a:bodyPr/>
          <a:lstStyle>
            <a:lvl1pPr>
              <a:defRPr/>
            </a:lvl1pPr>
          </a:lstStyle>
          <a:p>
            <a:pPr>
              <a:defRPr/>
            </a:pPr>
            <a:fld id="{BE6D2B3E-BE0E-4A71-8B4E-17D698B14643}" type="slidenum">
              <a:rPr/>
              <a:pPr>
                <a:defRPr/>
              </a:pPr>
              <a:t>‹#›</a:t>
            </a:fld>
            <a:endParaRPr/>
          </a:p>
        </p:txBody>
      </p:sp>
    </p:spTree>
    <p:extLst>
      <p:ext uri="{BB962C8B-B14F-4D97-AF65-F5344CB8AC3E}">
        <p14:creationId xmlns:p14="http://schemas.microsoft.com/office/powerpoint/2010/main" val="3765991149"/>
      </p:ext>
    </p:extLst>
  </p:cSld>
  <p:clrMapOvr>
    <a:masterClrMapping/>
  </p:clrMapOvr>
  <p:transition>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3030E965-9001-48F0-96DA-500A931610B6}" type="datetime1">
              <a:rPr lang="en-US"/>
              <a:pPr>
                <a:defRPr/>
              </a:pPr>
              <a:t>2/18/2019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8CEA2CD2-8E28-4E4A-B8DB-056D696AC365}" type="slidenum">
              <a:rPr/>
              <a:pPr>
                <a:defRPr/>
              </a:pPr>
              <a:t>‹#›</a:t>
            </a:fld>
            <a:endParaRPr/>
          </a:p>
        </p:txBody>
      </p:sp>
    </p:spTree>
    <p:extLst>
      <p:ext uri="{BB962C8B-B14F-4D97-AF65-F5344CB8AC3E}">
        <p14:creationId xmlns:p14="http://schemas.microsoft.com/office/powerpoint/2010/main" val="1641240575"/>
      </p:ext>
    </p:extLst>
  </p:cSld>
  <p:clrMapOvr>
    <a:masterClrMapping/>
  </p:clrMapOvr>
  <p:transition spd="slow">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p>
        </p:txBody>
      </p:sp>
      <p:sp>
        <p:nvSpPr>
          <p:cNvPr id="3" name="Picture Placeholder 2"/>
          <p:cNvSpPr txBox="1">
            <a:spLocks noGrp="1"/>
          </p:cNvSpPr>
          <p:nvPr>
            <p:ph type="pic" idx="1"/>
          </p:nvPr>
        </p:nvSpPr>
        <p:spPr>
          <a:xfrm>
            <a:off x="1792288" y="612776"/>
            <a:ext cx="5486400" cy="4114800"/>
          </a:xfrm>
        </p:spPr>
        <p:txBody>
          <a:bodyPr/>
          <a:lstStyle>
            <a:lvl1pPr marL="0" indent="0">
              <a:buNone/>
              <a:defRPr/>
            </a:lvl1pPr>
          </a:lstStyle>
          <a:p>
            <a:pPr lvl="0"/>
            <a:endParaRPr lang="en-US" noProof="0" smtClean="0"/>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8798F602-BD8E-48EC-8E48-9AB29D7761F6}" type="datetime1">
              <a:rPr lang="en-US"/>
              <a:pPr>
                <a:defRPr/>
              </a:pPr>
              <a:t>2/18/2019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88FEFCF8-7C2A-4527-9C4C-0EC32FD62302}" type="slidenum">
              <a:rPr/>
              <a:pPr>
                <a:defRPr/>
              </a:pPr>
              <a:t>‹#›</a:t>
            </a:fld>
            <a:endParaRPr/>
          </a:p>
        </p:txBody>
      </p:sp>
    </p:spTree>
    <p:extLst>
      <p:ext uri="{BB962C8B-B14F-4D97-AF65-F5344CB8AC3E}">
        <p14:creationId xmlns:p14="http://schemas.microsoft.com/office/powerpoint/2010/main" val="2446487937"/>
      </p:ext>
    </p:extLst>
  </p:cSld>
  <p:clrMapOvr>
    <a:masterClrMapping/>
  </p:clrMapOvr>
  <p:transition spd="slow">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76C0AD34-4813-4B39-A23C-5CC5C1536A34}"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203DBCD3-B09A-4DFF-A9EC-B9DAD0C240D5}" type="slidenum">
              <a:rPr/>
              <a:pPr>
                <a:defRPr/>
              </a:pPr>
              <a:t>‹#›</a:t>
            </a:fld>
            <a:endParaRPr/>
          </a:p>
        </p:txBody>
      </p:sp>
    </p:spTree>
    <p:extLst>
      <p:ext uri="{BB962C8B-B14F-4D97-AF65-F5344CB8AC3E}">
        <p14:creationId xmlns:p14="http://schemas.microsoft.com/office/powerpoint/2010/main" val="2558347758"/>
      </p:ext>
    </p:extLst>
  </p:cSld>
  <p:clrMapOvr>
    <a:masterClrMapping/>
  </p:clrMapOvr>
  <p:transition spd="slow">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9DFBAE4C-5127-4A6A-92B4-E3E2AED0DFC1}"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A481D9F7-4E2D-44B5-B4C7-29D97190AFAC}" type="slidenum">
              <a:rPr/>
              <a:pPr>
                <a:defRPr/>
              </a:pPr>
              <a:t>‹#›</a:t>
            </a:fld>
            <a:endParaRPr/>
          </a:p>
        </p:txBody>
      </p:sp>
    </p:spTree>
    <p:extLst>
      <p:ext uri="{BB962C8B-B14F-4D97-AF65-F5344CB8AC3E}">
        <p14:creationId xmlns:p14="http://schemas.microsoft.com/office/powerpoint/2010/main" val="3115495047"/>
      </p:ext>
    </p:extLst>
  </p:cSld>
  <p:clrMapOvr>
    <a:masterClrMapping/>
  </p:clrMapOvr>
  <p:transition spd="slow">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en-US"/>
              <a:t>Click to edit Master subtitle style</a:t>
            </a:r>
          </a:p>
        </p:txBody>
      </p:sp>
      <p:sp>
        <p:nvSpPr>
          <p:cNvPr id="4" name="Date Placeholder 3"/>
          <p:cNvSpPr txBox="1">
            <a:spLocks noGrp="1"/>
          </p:cNvSpPr>
          <p:nvPr>
            <p:ph type="dt" sz="half" idx="10"/>
          </p:nvPr>
        </p:nvSpPr>
        <p:spPr>
          <a:ln/>
        </p:spPr>
        <p:txBody>
          <a:bodyPr/>
          <a:lstStyle>
            <a:lvl1pPr>
              <a:defRPr/>
            </a:lvl1pPr>
          </a:lstStyle>
          <a:p>
            <a:pPr>
              <a:defRPr/>
            </a:pPr>
            <a:fld id="{B0FC4BE6-3CEF-4D56-86EB-5A99F5D4240E}"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841F0626-DBE4-43AA-96FB-0BCDDBA6D7F1}" type="slidenum">
              <a:rPr/>
              <a:pPr>
                <a:defRPr/>
              </a:pPr>
              <a:t>‹#›</a:t>
            </a:fld>
            <a:endParaRPr/>
          </a:p>
        </p:txBody>
      </p:sp>
    </p:spTree>
    <p:extLst>
      <p:ext uri="{BB962C8B-B14F-4D97-AF65-F5344CB8AC3E}">
        <p14:creationId xmlns:p14="http://schemas.microsoft.com/office/powerpoint/2010/main" val="2577033314"/>
      </p:ext>
    </p:extLst>
  </p:cSld>
  <p:clrMapOvr>
    <a:masterClrMapping/>
  </p:clrMapOvr>
  <p:transition spd="slow">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058BB05F-A8CC-4D4C-9B1A-3C23A6F97F2B}"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921B6B45-01B7-48B7-B482-6241EB5C43EE}" type="slidenum">
              <a:rPr/>
              <a:pPr>
                <a:defRPr/>
              </a:pPr>
              <a:t>‹#›</a:t>
            </a:fld>
            <a:endParaRPr/>
          </a:p>
        </p:txBody>
      </p:sp>
    </p:spTree>
    <p:extLst>
      <p:ext uri="{BB962C8B-B14F-4D97-AF65-F5344CB8AC3E}">
        <p14:creationId xmlns:p14="http://schemas.microsoft.com/office/powerpoint/2010/main" val="2669133209"/>
      </p:ext>
    </p:extLst>
  </p:cSld>
  <p:clrMapOvr>
    <a:masterClrMapping/>
  </p:clrMapOvr>
  <p:transition spd="slow">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en-US"/>
              <a:t>Click to edit Master text styles</a:t>
            </a:r>
          </a:p>
        </p:txBody>
      </p:sp>
      <p:sp>
        <p:nvSpPr>
          <p:cNvPr id="4" name="Date Placeholder 3"/>
          <p:cNvSpPr txBox="1">
            <a:spLocks noGrp="1"/>
          </p:cNvSpPr>
          <p:nvPr>
            <p:ph type="dt" sz="half" idx="10"/>
          </p:nvPr>
        </p:nvSpPr>
        <p:spPr>
          <a:ln/>
        </p:spPr>
        <p:txBody>
          <a:bodyPr/>
          <a:lstStyle>
            <a:lvl1pPr>
              <a:defRPr/>
            </a:lvl1pPr>
          </a:lstStyle>
          <a:p>
            <a:pPr>
              <a:defRPr/>
            </a:pPr>
            <a:fld id="{2E014FE8-3571-44FA-84CF-F96634501BCE}"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BB687242-C4B6-4709-9BF6-E9D66E024B85}" type="slidenum">
              <a:rPr/>
              <a:pPr>
                <a:defRPr/>
              </a:pPr>
              <a:t>‹#›</a:t>
            </a:fld>
            <a:endParaRPr/>
          </a:p>
        </p:txBody>
      </p:sp>
    </p:spTree>
    <p:extLst>
      <p:ext uri="{BB962C8B-B14F-4D97-AF65-F5344CB8AC3E}">
        <p14:creationId xmlns:p14="http://schemas.microsoft.com/office/powerpoint/2010/main" val="3760345535"/>
      </p:ext>
    </p:extLst>
  </p:cSld>
  <p:clrMapOvr>
    <a:masterClrMapping/>
  </p:clrMapOvr>
  <p:transition spd="slow">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10"/>
          </p:nvPr>
        </p:nvSpPr>
        <p:spPr>
          <a:ln/>
        </p:spPr>
        <p:txBody>
          <a:bodyPr/>
          <a:lstStyle>
            <a:lvl1pPr>
              <a:defRPr/>
            </a:lvl1pPr>
          </a:lstStyle>
          <a:p>
            <a:pPr>
              <a:defRPr/>
            </a:pPr>
            <a:fld id="{33A5B0BE-1A4E-4E83-A869-86CD88382602}" type="datetime1">
              <a:rPr lang="en-US"/>
              <a:pPr>
                <a:defRPr/>
              </a:pPr>
              <a:t>2/18/2019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C417C731-1A32-4267-8CC4-2419F771A712}" type="slidenum">
              <a:rPr/>
              <a:pPr>
                <a:defRPr/>
              </a:pPr>
              <a:t>‹#›</a:t>
            </a:fld>
            <a:endParaRPr/>
          </a:p>
        </p:txBody>
      </p:sp>
    </p:spTree>
    <p:extLst>
      <p:ext uri="{BB962C8B-B14F-4D97-AF65-F5344CB8AC3E}">
        <p14:creationId xmlns:p14="http://schemas.microsoft.com/office/powerpoint/2010/main" val="4170232842"/>
      </p:ext>
    </p:extLst>
  </p:cSld>
  <p:clrMapOvr>
    <a:masterClrMapping/>
  </p:clrMapOvr>
  <p:transition spd="slow">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noGrp="1"/>
          </p:cNvSpPr>
          <p:nvPr>
            <p:ph type="dt" sz="half" idx="10"/>
          </p:nvPr>
        </p:nvSpPr>
        <p:spPr>
          <a:ln/>
        </p:spPr>
        <p:txBody>
          <a:bodyPr/>
          <a:lstStyle>
            <a:lvl1pPr>
              <a:defRPr/>
            </a:lvl1pPr>
          </a:lstStyle>
          <a:p>
            <a:pPr>
              <a:defRPr/>
            </a:pPr>
            <a:fld id="{FD253962-7EBB-4123-A3A2-47D248DD3774}" type="datetime1">
              <a:rPr lang="en-US"/>
              <a:pPr>
                <a:defRPr/>
              </a:pPr>
              <a:t>2/18/2019</a:t>
            </a:fld>
            <a:endParaRPr/>
          </a:p>
        </p:txBody>
      </p:sp>
      <p:sp>
        <p:nvSpPr>
          <p:cNvPr id="8" name="Footer Placeholder 4"/>
          <p:cNvSpPr txBox="1">
            <a:spLocks noGrp="1"/>
          </p:cNvSpPr>
          <p:nvPr>
            <p:ph type="ftr" sz="quarter" idx="11"/>
          </p:nvPr>
        </p:nvSpPr>
        <p:spPr>
          <a:ln/>
        </p:spPr>
        <p:txBody>
          <a:bodyPr/>
          <a:lstStyle>
            <a:lvl1pPr>
              <a:defRPr/>
            </a:lvl1pPr>
          </a:lstStyle>
          <a:p>
            <a:pPr>
              <a:defRPr/>
            </a:pPr>
            <a:endParaRPr/>
          </a:p>
        </p:txBody>
      </p:sp>
      <p:sp>
        <p:nvSpPr>
          <p:cNvPr id="9" name="Slide Number Placeholder 5"/>
          <p:cNvSpPr txBox="1">
            <a:spLocks noGrp="1"/>
          </p:cNvSpPr>
          <p:nvPr>
            <p:ph type="sldNum" sz="quarter" idx="12"/>
          </p:nvPr>
        </p:nvSpPr>
        <p:spPr>
          <a:ln/>
        </p:spPr>
        <p:txBody>
          <a:bodyPr/>
          <a:lstStyle>
            <a:lvl1pPr>
              <a:defRPr/>
            </a:lvl1pPr>
          </a:lstStyle>
          <a:p>
            <a:pPr>
              <a:defRPr/>
            </a:pPr>
            <a:fld id="{18CFAF15-9652-4F97-8063-2E49D504090E}" type="slidenum">
              <a:rPr/>
              <a:pPr>
                <a:defRPr/>
              </a:pPr>
              <a:t>‹#›</a:t>
            </a:fld>
            <a:endParaRPr/>
          </a:p>
        </p:txBody>
      </p:sp>
    </p:spTree>
    <p:extLst>
      <p:ext uri="{BB962C8B-B14F-4D97-AF65-F5344CB8AC3E}">
        <p14:creationId xmlns:p14="http://schemas.microsoft.com/office/powerpoint/2010/main" val="3273911160"/>
      </p:ext>
    </p:extLst>
  </p:cSld>
  <p:clrMapOvr>
    <a:masterClrMapping/>
  </p:clrMapOvr>
  <p:transition spd="slow">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3"/>
          <p:cNvSpPr txBox="1">
            <a:spLocks noGrp="1"/>
          </p:cNvSpPr>
          <p:nvPr>
            <p:ph type="dt" sz="half" idx="10"/>
          </p:nvPr>
        </p:nvSpPr>
        <p:spPr>
          <a:ln/>
        </p:spPr>
        <p:txBody>
          <a:bodyPr/>
          <a:lstStyle>
            <a:lvl1pPr>
              <a:defRPr/>
            </a:lvl1pPr>
          </a:lstStyle>
          <a:p>
            <a:pPr>
              <a:defRPr/>
            </a:pPr>
            <a:fld id="{F8D45719-6ABB-4C7E-AF08-017F647FA3FD}" type="datetime1">
              <a:rPr lang="en-US"/>
              <a:pPr>
                <a:defRPr/>
              </a:pPr>
              <a:t>2/18/2019</a:t>
            </a:fld>
            <a:endParaRPr/>
          </a:p>
        </p:txBody>
      </p:sp>
      <p:sp>
        <p:nvSpPr>
          <p:cNvPr id="4" name="Footer Placeholder 4"/>
          <p:cNvSpPr txBox="1">
            <a:spLocks noGrp="1"/>
          </p:cNvSpPr>
          <p:nvPr>
            <p:ph type="ftr" sz="quarter" idx="11"/>
          </p:nvPr>
        </p:nvSpPr>
        <p:spPr>
          <a:ln/>
        </p:spPr>
        <p:txBody>
          <a:bodyPr/>
          <a:lstStyle>
            <a:lvl1pPr>
              <a:defRPr/>
            </a:lvl1pPr>
          </a:lstStyle>
          <a:p>
            <a:pPr>
              <a:defRPr/>
            </a:pPr>
            <a:endParaRPr/>
          </a:p>
        </p:txBody>
      </p:sp>
      <p:sp>
        <p:nvSpPr>
          <p:cNvPr id="5" name="Slide Number Placeholder 5"/>
          <p:cNvSpPr txBox="1">
            <a:spLocks noGrp="1"/>
          </p:cNvSpPr>
          <p:nvPr>
            <p:ph type="sldNum" sz="quarter" idx="12"/>
          </p:nvPr>
        </p:nvSpPr>
        <p:spPr>
          <a:ln/>
        </p:spPr>
        <p:txBody>
          <a:bodyPr/>
          <a:lstStyle>
            <a:lvl1pPr>
              <a:defRPr/>
            </a:lvl1pPr>
          </a:lstStyle>
          <a:p>
            <a:pPr>
              <a:defRPr/>
            </a:pPr>
            <a:fld id="{D66D875F-F43E-4EED-BE97-9814FC7BE15B}" type="slidenum">
              <a:rPr/>
              <a:pPr>
                <a:defRPr/>
              </a:pPr>
              <a:t>‹#›</a:t>
            </a:fld>
            <a:endParaRPr/>
          </a:p>
        </p:txBody>
      </p:sp>
    </p:spTree>
    <p:extLst>
      <p:ext uri="{BB962C8B-B14F-4D97-AF65-F5344CB8AC3E}">
        <p14:creationId xmlns:p14="http://schemas.microsoft.com/office/powerpoint/2010/main" val="104504328"/>
      </p:ext>
    </p:extLst>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Content Placeholder 2"/>
          <p:cNvSpPr txBox="1">
            <a:spLocks noGrp="1"/>
          </p:cNvSpPr>
          <p:nvPr>
            <p:ph idx="1"/>
          </p:nvPr>
        </p:nvSpPr>
        <p:spPr>
          <a:xfrm>
            <a:off x="457200" y="1600200"/>
            <a:ext cx="4038603" cy="4525959"/>
          </a:xfrm>
        </p:spPr>
        <p:txBody>
          <a:bodyPr/>
          <a:lstStyle>
            <a:lvl1pPr>
              <a:spcBef>
                <a:spcPts val="600"/>
              </a:spcBef>
              <a:defRPr sz="2600"/>
            </a:lvl1pPr>
            <a:lvl2pPr>
              <a:defRPr/>
            </a:lvl2pPr>
            <a:lvl3pPr>
              <a:defRPr sz="2000"/>
            </a:lvl3pPr>
            <a:lvl4pPr>
              <a:spcBef>
                <a:spcPts val="400"/>
              </a:spcBef>
              <a:defRPr sz="1800"/>
            </a:lvl4pPr>
            <a:lvl5pPr>
              <a:spcBef>
                <a:spcPts val="40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txBox="1">
            <a:spLocks noGrp="1"/>
          </p:cNvSpPr>
          <p:nvPr>
            <p:ph idx="2"/>
          </p:nvPr>
        </p:nvSpPr>
        <p:spPr>
          <a:xfrm>
            <a:off x="4648196" y="1600200"/>
            <a:ext cx="4038603" cy="4525959"/>
          </a:xfrm>
        </p:spPr>
        <p:txBody>
          <a:bodyPr/>
          <a:lstStyle>
            <a:lvl1pPr>
              <a:spcBef>
                <a:spcPts val="600"/>
              </a:spcBef>
              <a:defRPr sz="2600"/>
            </a:lvl1pPr>
            <a:lvl2pPr>
              <a:defRPr/>
            </a:lvl2pPr>
            <a:lvl3pPr>
              <a:defRPr sz="2000"/>
            </a:lvl3pPr>
            <a:lvl4pPr>
              <a:spcBef>
                <a:spcPts val="400"/>
              </a:spcBef>
              <a:defRPr sz="1800"/>
            </a:lvl4pPr>
            <a:lvl5pPr>
              <a:spcBef>
                <a:spcPts val="40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txBox="1">
            <a:spLocks noGrp="1"/>
          </p:cNvSpPr>
          <p:nvPr>
            <p:ph type="dt" sz="half" idx="10"/>
          </p:nvPr>
        </p:nvSpPr>
        <p:spPr>
          <a:ln/>
        </p:spPr>
        <p:txBody>
          <a:bodyPr/>
          <a:lstStyle>
            <a:lvl1pPr>
              <a:defRPr/>
            </a:lvl1pPr>
          </a:lstStyle>
          <a:p>
            <a:pPr>
              <a:defRPr/>
            </a:pPr>
            <a:fld id="{0B2F9634-128B-41D9-A692-F918DEFC2A22}" type="datetime1">
              <a:rPr lang="en-US"/>
              <a:pPr>
                <a:defRPr/>
              </a:pPr>
              <a:t>2/18/2019</a:t>
            </a:fld>
            <a:endParaRPr/>
          </a:p>
        </p:txBody>
      </p:sp>
      <p:sp>
        <p:nvSpPr>
          <p:cNvPr id="6" name="Footer Placeholder 2"/>
          <p:cNvSpPr txBox="1">
            <a:spLocks noGrp="1"/>
          </p:cNvSpPr>
          <p:nvPr>
            <p:ph type="ftr" sz="quarter" idx="11"/>
          </p:nvPr>
        </p:nvSpPr>
        <p:spPr>
          <a:ln/>
        </p:spPr>
        <p:txBody>
          <a:bodyPr/>
          <a:lstStyle>
            <a:lvl1pPr>
              <a:defRPr/>
            </a:lvl1pPr>
          </a:lstStyle>
          <a:p>
            <a:pPr>
              <a:defRPr/>
            </a:pPr>
            <a:endParaRPr/>
          </a:p>
        </p:txBody>
      </p:sp>
      <p:sp>
        <p:nvSpPr>
          <p:cNvPr id="7" name="Slide Number Placeholder 22"/>
          <p:cNvSpPr txBox="1">
            <a:spLocks noGrp="1"/>
          </p:cNvSpPr>
          <p:nvPr>
            <p:ph type="sldNum" sz="quarter" idx="12"/>
          </p:nvPr>
        </p:nvSpPr>
        <p:spPr>
          <a:ln/>
        </p:spPr>
        <p:txBody>
          <a:bodyPr/>
          <a:lstStyle>
            <a:lvl1pPr>
              <a:defRPr/>
            </a:lvl1pPr>
          </a:lstStyle>
          <a:p>
            <a:pPr>
              <a:defRPr/>
            </a:pPr>
            <a:fld id="{73CAE185-BF1A-484B-895A-BF79C66D8A45}" type="slidenum">
              <a:rPr/>
              <a:pPr>
                <a:defRPr/>
              </a:pPr>
              <a:t>‹#›</a:t>
            </a:fld>
            <a:endParaRPr/>
          </a:p>
        </p:txBody>
      </p:sp>
    </p:spTree>
    <p:extLst>
      <p:ext uri="{BB962C8B-B14F-4D97-AF65-F5344CB8AC3E}">
        <p14:creationId xmlns:p14="http://schemas.microsoft.com/office/powerpoint/2010/main" val="2082180322"/>
      </p:ext>
    </p:extLst>
  </p:cSld>
  <p:clrMapOvr>
    <a:masterClrMapping/>
  </p:clrMapOvr>
  <p:transition>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fld id="{21AC79ED-B2C7-407D-9B69-957DC5974CB5}" type="datetime1">
              <a:rPr lang="en-US"/>
              <a:pPr>
                <a:defRPr/>
              </a:pPr>
              <a:t>2/18/2019</a:t>
            </a:fld>
            <a:endParaRPr/>
          </a:p>
        </p:txBody>
      </p:sp>
      <p:sp>
        <p:nvSpPr>
          <p:cNvPr id="3" name="Footer Placeholder 4"/>
          <p:cNvSpPr txBox="1">
            <a:spLocks noGrp="1"/>
          </p:cNvSpPr>
          <p:nvPr>
            <p:ph type="ftr" sz="quarter" idx="11"/>
          </p:nvPr>
        </p:nvSpPr>
        <p:spPr>
          <a:ln/>
        </p:spPr>
        <p:txBody>
          <a:bodyPr/>
          <a:lstStyle>
            <a:lvl1pPr>
              <a:defRPr/>
            </a:lvl1pPr>
          </a:lstStyle>
          <a:p>
            <a:pPr>
              <a:defRPr/>
            </a:pPr>
            <a:endParaRPr/>
          </a:p>
        </p:txBody>
      </p:sp>
      <p:sp>
        <p:nvSpPr>
          <p:cNvPr id="4" name="Slide Number Placeholder 5"/>
          <p:cNvSpPr txBox="1">
            <a:spLocks noGrp="1"/>
          </p:cNvSpPr>
          <p:nvPr>
            <p:ph type="sldNum" sz="quarter" idx="12"/>
          </p:nvPr>
        </p:nvSpPr>
        <p:spPr>
          <a:ln/>
        </p:spPr>
        <p:txBody>
          <a:bodyPr/>
          <a:lstStyle>
            <a:lvl1pPr>
              <a:defRPr/>
            </a:lvl1pPr>
          </a:lstStyle>
          <a:p>
            <a:pPr>
              <a:defRPr/>
            </a:pPr>
            <a:fld id="{23728AB6-B00E-4F7E-AB66-CD30DDF5319D}" type="slidenum">
              <a:rPr/>
              <a:pPr>
                <a:defRPr/>
              </a:pPr>
              <a:t>‹#›</a:t>
            </a:fld>
            <a:endParaRPr/>
          </a:p>
        </p:txBody>
      </p:sp>
    </p:spTree>
    <p:extLst>
      <p:ext uri="{BB962C8B-B14F-4D97-AF65-F5344CB8AC3E}">
        <p14:creationId xmlns:p14="http://schemas.microsoft.com/office/powerpoint/2010/main" val="1588839139"/>
      </p:ext>
    </p:extLst>
  </p:cSld>
  <p:clrMapOvr>
    <a:masterClrMapping/>
  </p:clrMapOvr>
  <p:transition spd="slow">
    <p:dissolve/>
  </p:transition>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2D36A33F-D36B-41F3-9985-2DDC7FD91EFE}" type="datetime1">
              <a:rPr lang="en-US"/>
              <a:pPr>
                <a:defRPr/>
              </a:pPr>
              <a:t>2/18/2019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C4314727-4F7C-4831-B2F5-71DBEE8B7AA7}" type="slidenum">
              <a:rPr/>
              <a:pPr>
                <a:defRPr/>
              </a:pPr>
              <a:t>‹#›</a:t>
            </a:fld>
            <a:endParaRPr/>
          </a:p>
        </p:txBody>
      </p:sp>
    </p:spTree>
    <p:extLst>
      <p:ext uri="{BB962C8B-B14F-4D97-AF65-F5344CB8AC3E}">
        <p14:creationId xmlns:p14="http://schemas.microsoft.com/office/powerpoint/2010/main" val="3626914282"/>
      </p:ext>
    </p:extLst>
  </p:cSld>
  <p:clrMapOvr>
    <a:masterClrMapping/>
  </p:clrMapOvr>
  <p:transition spd="slow">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p>
        </p:txBody>
      </p:sp>
      <p:sp>
        <p:nvSpPr>
          <p:cNvPr id="3" name="Picture Placeholder 2"/>
          <p:cNvSpPr txBox="1">
            <a:spLocks noGrp="1"/>
          </p:cNvSpPr>
          <p:nvPr>
            <p:ph type="pic" idx="1"/>
          </p:nvPr>
        </p:nvSpPr>
        <p:spPr>
          <a:xfrm>
            <a:off x="1792288" y="612776"/>
            <a:ext cx="5486400" cy="4114800"/>
          </a:xfrm>
        </p:spPr>
        <p:txBody>
          <a:bodyPr/>
          <a:lstStyle>
            <a:lvl1pPr marL="0" indent="0">
              <a:buNone/>
              <a:defRPr/>
            </a:lvl1pPr>
          </a:lstStyle>
          <a:p>
            <a:pPr lvl="0"/>
            <a:endParaRPr lang="en-US" noProof="0" smtClean="0"/>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1748D682-4CE5-4425-87FB-6D0A1CC288B0}" type="datetime1">
              <a:rPr lang="en-US"/>
              <a:pPr>
                <a:defRPr/>
              </a:pPr>
              <a:t>2/18/2019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F11E6298-B2A0-4D53-8533-0401610D5023}" type="slidenum">
              <a:rPr/>
              <a:pPr>
                <a:defRPr/>
              </a:pPr>
              <a:t>‹#›</a:t>
            </a:fld>
            <a:endParaRPr/>
          </a:p>
        </p:txBody>
      </p:sp>
    </p:spTree>
    <p:extLst>
      <p:ext uri="{BB962C8B-B14F-4D97-AF65-F5344CB8AC3E}">
        <p14:creationId xmlns:p14="http://schemas.microsoft.com/office/powerpoint/2010/main" val="723083262"/>
      </p:ext>
    </p:extLst>
  </p:cSld>
  <p:clrMapOvr>
    <a:masterClrMapping/>
  </p:clrMapOvr>
  <p:transition spd="slow">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4E0F2E63-38AB-40BB-A356-BE1CFCE56AF4}"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E3159A5F-7248-4961-938B-0E4CE3C6B12B}" type="slidenum">
              <a:rPr/>
              <a:pPr>
                <a:defRPr/>
              </a:pPr>
              <a:t>‹#›</a:t>
            </a:fld>
            <a:endParaRPr/>
          </a:p>
        </p:txBody>
      </p:sp>
    </p:spTree>
    <p:extLst>
      <p:ext uri="{BB962C8B-B14F-4D97-AF65-F5344CB8AC3E}">
        <p14:creationId xmlns:p14="http://schemas.microsoft.com/office/powerpoint/2010/main" val="238904948"/>
      </p:ext>
    </p:extLst>
  </p:cSld>
  <p:clrMapOvr>
    <a:masterClrMapping/>
  </p:clrMapOvr>
  <p:transition spd="slow">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B5DB7897-A2FE-4462-A247-6DD1A4C2D0EB}"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70A0EF95-F26B-43D7-BD1A-D7640F4E5600}" type="slidenum">
              <a:rPr/>
              <a:pPr>
                <a:defRPr/>
              </a:pPr>
              <a:t>‹#›</a:t>
            </a:fld>
            <a:endParaRPr/>
          </a:p>
        </p:txBody>
      </p:sp>
    </p:spTree>
    <p:extLst>
      <p:ext uri="{BB962C8B-B14F-4D97-AF65-F5344CB8AC3E}">
        <p14:creationId xmlns:p14="http://schemas.microsoft.com/office/powerpoint/2010/main" val="1956240064"/>
      </p:ext>
    </p:extLst>
  </p:cSld>
  <p:clrMapOvr>
    <a:masterClrMapping/>
  </p:clrMapOvr>
  <p:transition spd="slow">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en-US"/>
              <a:t>Click to edit Master subtitle style</a:t>
            </a:r>
          </a:p>
        </p:txBody>
      </p:sp>
      <p:sp>
        <p:nvSpPr>
          <p:cNvPr id="4" name="Date Placeholder 3"/>
          <p:cNvSpPr txBox="1">
            <a:spLocks noGrp="1"/>
          </p:cNvSpPr>
          <p:nvPr>
            <p:ph type="dt" sz="half" idx="10"/>
          </p:nvPr>
        </p:nvSpPr>
        <p:spPr>
          <a:ln/>
        </p:spPr>
        <p:txBody>
          <a:bodyPr/>
          <a:lstStyle>
            <a:lvl1pPr>
              <a:defRPr/>
            </a:lvl1pPr>
          </a:lstStyle>
          <a:p>
            <a:pPr>
              <a:defRPr/>
            </a:pPr>
            <a:fld id="{D3A8E219-22C6-4C24-B7F6-A4B8F95B4D84}"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BBAE9727-7295-4272-827E-6DF692F3A825}" type="slidenum">
              <a:rPr/>
              <a:pPr>
                <a:defRPr/>
              </a:pPr>
              <a:t>‹#›</a:t>
            </a:fld>
            <a:endParaRPr/>
          </a:p>
        </p:txBody>
      </p:sp>
    </p:spTree>
    <p:extLst>
      <p:ext uri="{BB962C8B-B14F-4D97-AF65-F5344CB8AC3E}">
        <p14:creationId xmlns:p14="http://schemas.microsoft.com/office/powerpoint/2010/main" val="2558399411"/>
      </p:ext>
    </p:extLst>
  </p:cSld>
  <p:clrMapOvr>
    <a:masterClrMapping/>
  </p:clrMapOvr>
  <p:transition spd="slow">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B70762DB-81C0-430D-8AFF-50E73F643588}"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ECA75839-3F6A-40C5-9DDB-8659D72D37D8}" type="slidenum">
              <a:rPr/>
              <a:pPr>
                <a:defRPr/>
              </a:pPr>
              <a:t>‹#›</a:t>
            </a:fld>
            <a:endParaRPr/>
          </a:p>
        </p:txBody>
      </p:sp>
    </p:spTree>
    <p:extLst>
      <p:ext uri="{BB962C8B-B14F-4D97-AF65-F5344CB8AC3E}">
        <p14:creationId xmlns:p14="http://schemas.microsoft.com/office/powerpoint/2010/main" val="2122029560"/>
      </p:ext>
    </p:extLst>
  </p:cSld>
  <p:clrMapOvr>
    <a:masterClrMapping/>
  </p:clrMapOvr>
  <p:transition spd="slow">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en-US"/>
              <a:t>Click to edit Master text styles</a:t>
            </a:r>
          </a:p>
        </p:txBody>
      </p:sp>
      <p:sp>
        <p:nvSpPr>
          <p:cNvPr id="4" name="Date Placeholder 3"/>
          <p:cNvSpPr txBox="1">
            <a:spLocks noGrp="1"/>
          </p:cNvSpPr>
          <p:nvPr>
            <p:ph type="dt" sz="half" idx="10"/>
          </p:nvPr>
        </p:nvSpPr>
        <p:spPr>
          <a:ln/>
        </p:spPr>
        <p:txBody>
          <a:bodyPr/>
          <a:lstStyle>
            <a:lvl1pPr>
              <a:defRPr/>
            </a:lvl1pPr>
          </a:lstStyle>
          <a:p>
            <a:pPr>
              <a:defRPr/>
            </a:pPr>
            <a:fld id="{3F16D807-EF6C-44FF-942D-76FDCFF47A52}"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962D8655-D5A1-4465-BB70-F40610F1ED0B}" type="slidenum">
              <a:rPr/>
              <a:pPr>
                <a:defRPr/>
              </a:pPr>
              <a:t>‹#›</a:t>
            </a:fld>
            <a:endParaRPr/>
          </a:p>
        </p:txBody>
      </p:sp>
    </p:spTree>
    <p:extLst>
      <p:ext uri="{BB962C8B-B14F-4D97-AF65-F5344CB8AC3E}">
        <p14:creationId xmlns:p14="http://schemas.microsoft.com/office/powerpoint/2010/main" val="3743613032"/>
      </p:ext>
    </p:extLst>
  </p:cSld>
  <p:clrMapOvr>
    <a:masterClrMapping/>
  </p:clrMapOvr>
  <p:transition spd="slow">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10"/>
          </p:nvPr>
        </p:nvSpPr>
        <p:spPr>
          <a:ln/>
        </p:spPr>
        <p:txBody>
          <a:bodyPr/>
          <a:lstStyle>
            <a:lvl1pPr>
              <a:defRPr/>
            </a:lvl1pPr>
          </a:lstStyle>
          <a:p>
            <a:pPr>
              <a:defRPr/>
            </a:pPr>
            <a:fld id="{89A1C605-CC99-4F30-9897-C2DDD2C60198}" type="datetime1">
              <a:rPr lang="en-US"/>
              <a:pPr>
                <a:defRPr/>
              </a:pPr>
              <a:t>2/18/2019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BDD12E02-2E13-44BC-A771-77F08451BB37}" type="slidenum">
              <a:rPr/>
              <a:pPr>
                <a:defRPr/>
              </a:pPr>
              <a:t>‹#›</a:t>
            </a:fld>
            <a:endParaRPr/>
          </a:p>
        </p:txBody>
      </p:sp>
    </p:spTree>
    <p:extLst>
      <p:ext uri="{BB962C8B-B14F-4D97-AF65-F5344CB8AC3E}">
        <p14:creationId xmlns:p14="http://schemas.microsoft.com/office/powerpoint/2010/main" val="322523548"/>
      </p:ext>
    </p:extLst>
  </p:cSld>
  <p:clrMapOvr>
    <a:masterClrMapping/>
  </p:clrMapOvr>
  <p:transition spd="slow">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noGrp="1"/>
          </p:cNvSpPr>
          <p:nvPr>
            <p:ph type="dt" sz="half" idx="10"/>
          </p:nvPr>
        </p:nvSpPr>
        <p:spPr>
          <a:ln/>
        </p:spPr>
        <p:txBody>
          <a:bodyPr/>
          <a:lstStyle>
            <a:lvl1pPr>
              <a:defRPr/>
            </a:lvl1pPr>
          </a:lstStyle>
          <a:p>
            <a:pPr>
              <a:defRPr/>
            </a:pPr>
            <a:fld id="{F04FF7C7-64B0-4F09-830C-8211A06C49BB}" type="datetime1">
              <a:rPr lang="en-US"/>
              <a:pPr>
                <a:defRPr/>
              </a:pPr>
              <a:t>2/18/2019</a:t>
            </a:fld>
            <a:endParaRPr/>
          </a:p>
        </p:txBody>
      </p:sp>
      <p:sp>
        <p:nvSpPr>
          <p:cNvPr id="8" name="Footer Placeholder 4"/>
          <p:cNvSpPr txBox="1">
            <a:spLocks noGrp="1"/>
          </p:cNvSpPr>
          <p:nvPr>
            <p:ph type="ftr" sz="quarter" idx="11"/>
          </p:nvPr>
        </p:nvSpPr>
        <p:spPr>
          <a:ln/>
        </p:spPr>
        <p:txBody>
          <a:bodyPr/>
          <a:lstStyle>
            <a:lvl1pPr>
              <a:defRPr/>
            </a:lvl1pPr>
          </a:lstStyle>
          <a:p>
            <a:pPr>
              <a:defRPr/>
            </a:pPr>
            <a:endParaRPr/>
          </a:p>
        </p:txBody>
      </p:sp>
      <p:sp>
        <p:nvSpPr>
          <p:cNvPr id="9" name="Slide Number Placeholder 5"/>
          <p:cNvSpPr txBox="1">
            <a:spLocks noGrp="1"/>
          </p:cNvSpPr>
          <p:nvPr>
            <p:ph type="sldNum" sz="quarter" idx="12"/>
          </p:nvPr>
        </p:nvSpPr>
        <p:spPr>
          <a:ln/>
        </p:spPr>
        <p:txBody>
          <a:bodyPr/>
          <a:lstStyle>
            <a:lvl1pPr>
              <a:defRPr/>
            </a:lvl1pPr>
          </a:lstStyle>
          <a:p>
            <a:pPr>
              <a:defRPr/>
            </a:pPr>
            <a:fld id="{89C54563-85C2-4D6C-A5F6-7D5C0A0B4521}" type="slidenum">
              <a:rPr/>
              <a:pPr>
                <a:defRPr/>
              </a:pPr>
              <a:t>‹#›</a:t>
            </a:fld>
            <a:endParaRPr/>
          </a:p>
        </p:txBody>
      </p:sp>
    </p:spTree>
    <p:extLst>
      <p:ext uri="{BB962C8B-B14F-4D97-AF65-F5344CB8AC3E}">
        <p14:creationId xmlns:p14="http://schemas.microsoft.com/office/powerpoint/2010/main" val="171384205"/>
      </p:ext>
    </p:extLst>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8229600" cy="1143000"/>
          </a:xfrm>
        </p:spPr>
        <p:txBody>
          <a:bodyPr/>
          <a:lstStyle>
            <a:lvl1pPr>
              <a:defRPr/>
            </a:lvl1pPr>
          </a:lstStyle>
          <a:p>
            <a:pPr lvl="0"/>
            <a:r>
              <a:rPr lang="en-US" smtClean="0"/>
              <a:t>Click to edit Master title style</a:t>
            </a:r>
            <a:endParaRPr lang="en-US"/>
          </a:p>
        </p:txBody>
      </p:sp>
      <p:sp>
        <p:nvSpPr>
          <p:cNvPr id="3" name="Text Placeholder 2"/>
          <p:cNvSpPr txBox="1">
            <a:spLocks noGrp="1"/>
          </p:cNvSpPr>
          <p:nvPr>
            <p:ph type="body" idx="1"/>
          </p:nvPr>
        </p:nvSpPr>
        <p:spPr>
          <a:xfrm>
            <a:off x="457200" y="1535113"/>
            <a:ext cx="4040184" cy="750886"/>
          </a:xfrm>
        </p:spPr>
        <p:txBody>
          <a:bodyPr anchor="ctr"/>
          <a:lstStyle>
            <a:lvl1pPr marL="0" indent="0">
              <a:spcBef>
                <a:spcPts val="600"/>
              </a:spcBef>
              <a:buNone/>
              <a:defRPr sz="2400" cap="all"/>
            </a:lvl1pPr>
          </a:lstStyle>
          <a:p>
            <a:pPr lvl="0"/>
            <a:r>
              <a:rPr lang="en-US" smtClean="0"/>
              <a:t>Click to edit Master text styles</a:t>
            </a:r>
          </a:p>
        </p:txBody>
      </p:sp>
      <p:sp>
        <p:nvSpPr>
          <p:cNvPr id="4" name="Text Placeholder 3"/>
          <p:cNvSpPr txBox="1">
            <a:spLocks noGrp="1"/>
          </p:cNvSpPr>
          <p:nvPr>
            <p:ph type="body" idx="3"/>
          </p:nvPr>
        </p:nvSpPr>
        <p:spPr>
          <a:xfrm>
            <a:off x="4645023" y="1535113"/>
            <a:ext cx="4041776" cy="750886"/>
          </a:xfrm>
        </p:spPr>
        <p:txBody>
          <a:bodyPr anchor="ctr"/>
          <a:lstStyle>
            <a:lvl1pPr marL="0" indent="0">
              <a:spcBef>
                <a:spcPts val="600"/>
              </a:spcBef>
              <a:buNone/>
              <a:defRPr sz="2400" cap="all"/>
            </a:lvl1pPr>
          </a:lstStyle>
          <a:p>
            <a:pPr lvl="0"/>
            <a:r>
              <a:rPr lang="en-US" smtClean="0"/>
              <a:t>Click to edit Master text styles</a:t>
            </a:r>
          </a:p>
        </p:txBody>
      </p:sp>
      <p:sp>
        <p:nvSpPr>
          <p:cNvPr id="5" name="Content Placeholder 4"/>
          <p:cNvSpPr txBox="1">
            <a:spLocks noGrp="1"/>
          </p:cNvSpPr>
          <p:nvPr>
            <p:ph idx="2"/>
          </p:nvPr>
        </p:nvSpPr>
        <p:spPr>
          <a:xfrm>
            <a:off x="457200" y="2362196"/>
            <a:ext cx="4040184" cy="3763963"/>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txBox="1">
            <a:spLocks noGrp="1"/>
          </p:cNvSpPr>
          <p:nvPr>
            <p:ph idx="4"/>
          </p:nvPr>
        </p:nvSpPr>
        <p:spPr>
          <a:xfrm>
            <a:off x="4645023" y="2362196"/>
            <a:ext cx="4041776" cy="3763963"/>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txBox="1">
            <a:spLocks noGrp="1"/>
          </p:cNvSpPr>
          <p:nvPr>
            <p:ph type="dt" sz="half" idx="10"/>
          </p:nvPr>
        </p:nvSpPr>
        <p:spPr>
          <a:ln/>
        </p:spPr>
        <p:txBody>
          <a:bodyPr/>
          <a:lstStyle>
            <a:lvl1pPr>
              <a:defRPr/>
            </a:lvl1pPr>
          </a:lstStyle>
          <a:p>
            <a:pPr>
              <a:defRPr/>
            </a:pPr>
            <a:fld id="{73E4DD5F-4C92-4D29-A501-B6FAB8339308}" type="datetime1">
              <a:rPr lang="en-US"/>
              <a:pPr>
                <a:defRPr/>
              </a:pPr>
              <a:t>2/18/2019</a:t>
            </a:fld>
            <a:endParaRPr/>
          </a:p>
        </p:txBody>
      </p:sp>
      <p:sp>
        <p:nvSpPr>
          <p:cNvPr id="8" name="Footer Placeholder 2"/>
          <p:cNvSpPr txBox="1">
            <a:spLocks noGrp="1"/>
          </p:cNvSpPr>
          <p:nvPr>
            <p:ph type="ftr" sz="quarter" idx="11"/>
          </p:nvPr>
        </p:nvSpPr>
        <p:spPr>
          <a:ln/>
        </p:spPr>
        <p:txBody>
          <a:bodyPr/>
          <a:lstStyle>
            <a:lvl1pPr>
              <a:defRPr/>
            </a:lvl1pPr>
          </a:lstStyle>
          <a:p>
            <a:pPr>
              <a:defRPr/>
            </a:pPr>
            <a:endParaRPr/>
          </a:p>
        </p:txBody>
      </p:sp>
      <p:sp>
        <p:nvSpPr>
          <p:cNvPr id="9" name="Slide Number Placeholder 22"/>
          <p:cNvSpPr txBox="1">
            <a:spLocks noGrp="1"/>
          </p:cNvSpPr>
          <p:nvPr>
            <p:ph type="sldNum" sz="quarter" idx="12"/>
          </p:nvPr>
        </p:nvSpPr>
        <p:spPr>
          <a:ln/>
        </p:spPr>
        <p:txBody>
          <a:bodyPr/>
          <a:lstStyle>
            <a:lvl1pPr>
              <a:defRPr/>
            </a:lvl1pPr>
          </a:lstStyle>
          <a:p>
            <a:pPr>
              <a:defRPr/>
            </a:pPr>
            <a:fld id="{0E8A5C98-51D9-4E45-B805-ECBEC7063C79}" type="slidenum">
              <a:rPr/>
              <a:pPr>
                <a:defRPr/>
              </a:pPr>
              <a:t>‹#›</a:t>
            </a:fld>
            <a:endParaRPr/>
          </a:p>
        </p:txBody>
      </p:sp>
    </p:spTree>
    <p:extLst>
      <p:ext uri="{BB962C8B-B14F-4D97-AF65-F5344CB8AC3E}">
        <p14:creationId xmlns:p14="http://schemas.microsoft.com/office/powerpoint/2010/main" val="159252998"/>
      </p:ext>
    </p:extLst>
  </p:cSld>
  <p:clrMapOvr>
    <a:masterClrMapping/>
  </p:clrMapOvr>
  <p:transition>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3"/>
          <p:cNvSpPr txBox="1">
            <a:spLocks noGrp="1"/>
          </p:cNvSpPr>
          <p:nvPr>
            <p:ph type="dt" sz="half" idx="10"/>
          </p:nvPr>
        </p:nvSpPr>
        <p:spPr>
          <a:ln/>
        </p:spPr>
        <p:txBody>
          <a:bodyPr/>
          <a:lstStyle>
            <a:lvl1pPr>
              <a:defRPr/>
            </a:lvl1pPr>
          </a:lstStyle>
          <a:p>
            <a:pPr>
              <a:defRPr/>
            </a:pPr>
            <a:fld id="{67300708-11C7-4976-9344-5F6541B370E0}" type="datetime1">
              <a:rPr lang="en-US"/>
              <a:pPr>
                <a:defRPr/>
              </a:pPr>
              <a:t>2/18/2019</a:t>
            </a:fld>
            <a:endParaRPr/>
          </a:p>
        </p:txBody>
      </p:sp>
      <p:sp>
        <p:nvSpPr>
          <p:cNvPr id="4" name="Footer Placeholder 4"/>
          <p:cNvSpPr txBox="1">
            <a:spLocks noGrp="1"/>
          </p:cNvSpPr>
          <p:nvPr>
            <p:ph type="ftr" sz="quarter" idx="11"/>
          </p:nvPr>
        </p:nvSpPr>
        <p:spPr>
          <a:ln/>
        </p:spPr>
        <p:txBody>
          <a:bodyPr/>
          <a:lstStyle>
            <a:lvl1pPr>
              <a:defRPr/>
            </a:lvl1pPr>
          </a:lstStyle>
          <a:p>
            <a:pPr>
              <a:defRPr/>
            </a:pPr>
            <a:endParaRPr/>
          </a:p>
        </p:txBody>
      </p:sp>
      <p:sp>
        <p:nvSpPr>
          <p:cNvPr id="5" name="Slide Number Placeholder 5"/>
          <p:cNvSpPr txBox="1">
            <a:spLocks noGrp="1"/>
          </p:cNvSpPr>
          <p:nvPr>
            <p:ph type="sldNum" sz="quarter" idx="12"/>
          </p:nvPr>
        </p:nvSpPr>
        <p:spPr>
          <a:ln/>
        </p:spPr>
        <p:txBody>
          <a:bodyPr/>
          <a:lstStyle>
            <a:lvl1pPr>
              <a:defRPr/>
            </a:lvl1pPr>
          </a:lstStyle>
          <a:p>
            <a:pPr>
              <a:defRPr/>
            </a:pPr>
            <a:fld id="{ABAEAE95-F436-42A9-B4C3-F826D4F1BF1E}" type="slidenum">
              <a:rPr/>
              <a:pPr>
                <a:defRPr/>
              </a:pPr>
              <a:t>‹#›</a:t>
            </a:fld>
            <a:endParaRPr/>
          </a:p>
        </p:txBody>
      </p:sp>
    </p:spTree>
    <p:extLst>
      <p:ext uri="{BB962C8B-B14F-4D97-AF65-F5344CB8AC3E}">
        <p14:creationId xmlns:p14="http://schemas.microsoft.com/office/powerpoint/2010/main" val="2640739338"/>
      </p:ext>
    </p:extLst>
  </p:cSld>
  <p:clrMapOvr>
    <a:masterClrMapping/>
  </p:clrMapOvr>
  <p:transition spd="slow">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fld id="{A48BEB80-31D9-4D5F-BCB8-3D0B1918F196}" type="datetime1">
              <a:rPr lang="en-US"/>
              <a:pPr>
                <a:defRPr/>
              </a:pPr>
              <a:t>2/18/2019</a:t>
            </a:fld>
            <a:endParaRPr/>
          </a:p>
        </p:txBody>
      </p:sp>
      <p:sp>
        <p:nvSpPr>
          <p:cNvPr id="3" name="Footer Placeholder 4"/>
          <p:cNvSpPr txBox="1">
            <a:spLocks noGrp="1"/>
          </p:cNvSpPr>
          <p:nvPr>
            <p:ph type="ftr" sz="quarter" idx="11"/>
          </p:nvPr>
        </p:nvSpPr>
        <p:spPr>
          <a:ln/>
        </p:spPr>
        <p:txBody>
          <a:bodyPr/>
          <a:lstStyle>
            <a:lvl1pPr>
              <a:defRPr/>
            </a:lvl1pPr>
          </a:lstStyle>
          <a:p>
            <a:pPr>
              <a:defRPr/>
            </a:pPr>
            <a:endParaRPr/>
          </a:p>
        </p:txBody>
      </p:sp>
      <p:sp>
        <p:nvSpPr>
          <p:cNvPr id="4" name="Slide Number Placeholder 5"/>
          <p:cNvSpPr txBox="1">
            <a:spLocks noGrp="1"/>
          </p:cNvSpPr>
          <p:nvPr>
            <p:ph type="sldNum" sz="quarter" idx="12"/>
          </p:nvPr>
        </p:nvSpPr>
        <p:spPr>
          <a:ln/>
        </p:spPr>
        <p:txBody>
          <a:bodyPr/>
          <a:lstStyle>
            <a:lvl1pPr>
              <a:defRPr/>
            </a:lvl1pPr>
          </a:lstStyle>
          <a:p>
            <a:pPr>
              <a:defRPr/>
            </a:pPr>
            <a:fld id="{4332313B-5543-4896-A995-7A4A802C09E8}" type="slidenum">
              <a:rPr/>
              <a:pPr>
                <a:defRPr/>
              </a:pPr>
              <a:t>‹#›</a:t>
            </a:fld>
            <a:endParaRPr/>
          </a:p>
        </p:txBody>
      </p:sp>
    </p:spTree>
    <p:extLst>
      <p:ext uri="{BB962C8B-B14F-4D97-AF65-F5344CB8AC3E}">
        <p14:creationId xmlns:p14="http://schemas.microsoft.com/office/powerpoint/2010/main" val="3931771882"/>
      </p:ext>
    </p:extLst>
  </p:cSld>
  <p:clrMapOvr>
    <a:masterClrMapping/>
  </p:clrMapOvr>
  <p:transition spd="slow">
    <p:dissolve/>
  </p:transition>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A42D01AC-F85F-4D1E-886B-3BE647BE94A0}" type="datetime1">
              <a:rPr lang="en-US"/>
              <a:pPr>
                <a:defRPr/>
              </a:pPr>
              <a:t>2/18/2019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6231ECE1-D552-46C1-8C8F-EB104E3903AE}" type="slidenum">
              <a:rPr/>
              <a:pPr>
                <a:defRPr/>
              </a:pPr>
              <a:t>‹#›</a:t>
            </a:fld>
            <a:endParaRPr/>
          </a:p>
        </p:txBody>
      </p:sp>
    </p:spTree>
    <p:extLst>
      <p:ext uri="{BB962C8B-B14F-4D97-AF65-F5344CB8AC3E}">
        <p14:creationId xmlns:p14="http://schemas.microsoft.com/office/powerpoint/2010/main" val="4181444509"/>
      </p:ext>
    </p:extLst>
  </p:cSld>
  <p:clrMapOvr>
    <a:masterClrMapping/>
  </p:clrMapOvr>
  <p:transition spd="slow">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p>
        </p:txBody>
      </p:sp>
      <p:sp>
        <p:nvSpPr>
          <p:cNvPr id="3" name="Picture Placeholder 2"/>
          <p:cNvSpPr txBox="1">
            <a:spLocks noGrp="1"/>
          </p:cNvSpPr>
          <p:nvPr>
            <p:ph type="pic" idx="1"/>
          </p:nvPr>
        </p:nvSpPr>
        <p:spPr>
          <a:xfrm>
            <a:off x="1792288" y="612776"/>
            <a:ext cx="5486400" cy="4114800"/>
          </a:xfrm>
        </p:spPr>
        <p:txBody>
          <a:bodyPr/>
          <a:lstStyle>
            <a:lvl1pPr marL="0" indent="0">
              <a:buNone/>
              <a:defRPr/>
            </a:lvl1pPr>
          </a:lstStyle>
          <a:p>
            <a:pPr lvl="0"/>
            <a:endParaRPr lang="en-US" noProof="0" smtClean="0"/>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0F2DB69D-246D-4FC0-AD82-45541BD39792}" type="datetime1">
              <a:rPr lang="en-US"/>
              <a:pPr>
                <a:defRPr/>
              </a:pPr>
              <a:t>2/18/2019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EAFB71CC-AEF4-414C-BD56-FCDFDD7071AC}" type="slidenum">
              <a:rPr/>
              <a:pPr>
                <a:defRPr/>
              </a:pPr>
              <a:t>‹#›</a:t>
            </a:fld>
            <a:endParaRPr/>
          </a:p>
        </p:txBody>
      </p:sp>
    </p:spTree>
    <p:extLst>
      <p:ext uri="{BB962C8B-B14F-4D97-AF65-F5344CB8AC3E}">
        <p14:creationId xmlns:p14="http://schemas.microsoft.com/office/powerpoint/2010/main" val="2339092021"/>
      </p:ext>
    </p:extLst>
  </p:cSld>
  <p:clrMapOvr>
    <a:masterClrMapping/>
  </p:clrMapOvr>
  <p:transition spd="slow">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87A1A8F6-61E6-48B1-A815-1AE0ABED6AF2}"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FBDBC761-475E-413A-B184-5965DBB5311B}" type="slidenum">
              <a:rPr/>
              <a:pPr>
                <a:defRPr/>
              </a:pPr>
              <a:t>‹#›</a:t>
            </a:fld>
            <a:endParaRPr/>
          </a:p>
        </p:txBody>
      </p:sp>
    </p:spTree>
    <p:extLst>
      <p:ext uri="{BB962C8B-B14F-4D97-AF65-F5344CB8AC3E}">
        <p14:creationId xmlns:p14="http://schemas.microsoft.com/office/powerpoint/2010/main" val="2591841875"/>
      </p:ext>
    </p:extLst>
  </p:cSld>
  <p:clrMapOvr>
    <a:masterClrMapping/>
  </p:clrMapOvr>
  <p:transition spd="slow">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227A7AF8-463B-4096-9F89-265C98AECE39}"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116BE3FE-1A95-4B05-90A5-1C9FC3426280}" type="slidenum">
              <a:rPr/>
              <a:pPr>
                <a:defRPr/>
              </a:pPr>
              <a:t>‹#›</a:t>
            </a:fld>
            <a:endParaRPr/>
          </a:p>
        </p:txBody>
      </p:sp>
    </p:spTree>
    <p:extLst>
      <p:ext uri="{BB962C8B-B14F-4D97-AF65-F5344CB8AC3E}">
        <p14:creationId xmlns:p14="http://schemas.microsoft.com/office/powerpoint/2010/main" val="1822750421"/>
      </p:ext>
    </p:extLst>
  </p:cSld>
  <p:clrMapOvr>
    <a:masterClrMapping/>
  </p:clrMapOvr>
  <p:transition spd="slow">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en-US"/>
              <a:t>Click to edit Master subtitle style</a:t>
            </a:r>
          </a:p>
        </p:txBody>
      </p:sp>
      <p:sp>
        <p:nvSpPr>
          <p:cNvPr id="4" name="Date Placeholder 3"/>
          <p:cNvSpPr txBox="1">
            <a:spLocks noGrp="1"/>
          </p:cNvSpPr>
          <p:nvPr>
            <p:ph type="dt" sz="half" idx="10"/>
          </p:nvPr>
        </p:nvSpPr>
        <p:spPr>
          <a:ln/>
        </p:spPr>
        <p:txBody>
          <a:bodyPr/>
          <a:lstStyle>
            <a:lvl1pPr>
              <a:defRPr/>
            </a:lvl1pPr>
          </a:lstStyle>
          <a:p>
            <a:pPr>
              <a:defRPr/>
            </a:pPr>
            <a:fld id="{A04F6031-1B9A-4D80-B3D5-35D5B9C059FB}"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CDD68448-3C20-46B2-9918-6396DECAEBAA}" type="slidenum">
              <a:rPr/>
              <a:pPr>
                <a:defRPr/>
              </a:pPr>
              <a:t>‹#›</a:t>
            </a:fld>
            <a:endParaRPr/>
          </a:p>
        </p:txBody>
      </p:sp>
    </p:spTree>
    <p:extLst>
      <p:ext uri="{BB962C8B-B14F-4D97-AF65-F5344CB8AC3E}">
        <p14:creationId xmlns:p14="http://schemas.microsoft.com/office/powerpoint/2010/main" val="2368074980"/>
      </p:ext>
    </p:extLst>
  </p:cSld>
  <p:clrMapOvr>
    <a:masterClrMapping/>
  </p:clrMapOvr>
  <p:transition spd="slow">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AF8F5FD8-EA13-40E3-A62E-5BD7AA8791F7}"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BBEC738E-1137-4F16-ACEA-57958440C715}" type="slidenum">
              <a:rPr/>
              <a:pPr>
                <a:defRPr/>
              </a:pPr>
              <a:t>‹#›</a:t>
            </a:fld>
            <a:endParaRPr/>
          </a:p>
        </p:txBody>
      </p:sp>
    </p:spTree>
    <p:extLst>
      <p:ext uri="{BB962C8B-B14F-4D97-AF65-F5344CB8AC3E}">
        <p14:creationId xmlns:p14="http://schemas.microsoft.com/office/powerpoint/2010/main" val="422377520"/>
      </p:ext>
    </p:extLst>
  </p:cSld>
  <p:clrMapOvr>
    <a:masterClrMapping/>
  </p:clrMapOvr>
  <p:transition spd="slow">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en-US"/>
              <a:t>Click to edit Master text styles</a:t>
            </a:r>
          </a:p>
        </p:txBody>
      </p:sp>
      <p:sp>
        <p:nvSpPr>
          <p:cNvPr id="4" name="Date Placeholder 3"/>
          <p:cNvSpPr txBox="1">
            <a:spLocks noGrp="1"/>
          </p:cNvSpPr>
          <p:nvPr>
            <p:ph type="dt" sz="half" idx="10"/>
          </p:nvPr>
        </p:nvSpPr>
        <p:spPr>
          <a:ln/>
        </p:spPr>
        <p:txBody>
          <a:bodyPr/>
          <a:lstStyle>
            <a:lvl1pPr>
              <a:defRPr/>
            </a:lvl1pPr>
          </a:lstStyle>
          <a:p>
            <a:pPr>
              <a:defRPr/>
            </a:pPr>
            <a:fld id="{8652CBB7-94E9-4154-96E0-958F93B3D751}"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0A64F0F3-92B2-4301-8BAA-4AA76CCED18B}" type="slidenum">
              <a:rPr/>
              <a:pPr>
                <a:defRPr/>
              </a:pPr>
              <a:t>‹#›</a:t>
            </a:fld>
            <a:endParaRPr/>
          </a:p>
        </p:txBody>
      </p:sp>
    </p:spTree>
    <p:extLst>
      <p:ext uri="{BB962C8B-B14F-4D97-AF65-F5344CB8AC3E}">
        <p14:creationId xmlns:p14="http://schemas.microsoft.com/office/powerpoint/2010/main" val="3380904495"/>
      </p:ext>
    </p:extLst>
  </p:cSld>
  <p:clrMapOvr>
    <a:masterClrMapping/>
  </p:clrMapOvr>
  <p:transition spd="slow">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10"/>
          </p:nvPr>
        </p:nvSpPr>
        <p:spPr>
          <a:ln/>
        </p:spPr>
        <p:txBody>
          <a:bodyPr/>
          <a:lstStyle>
            <a:lvl1pPr>
              <a:defRPr/>
            </a:lvl1pPr>
          </a:lstStyle>
          <a:p>
            <a:pPr>
              <a:defRPr/>
            </a:pPr>
            <a:fld id="{B052A430-3D52-42E6-A00C-CECBC299863F}" type="datetime1">
              <a:rPr lang="en-US"/>
              <a:pPr>
                <a:defRPr/>
              </a:pPr>
              <a:t>2/18/2019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6F8682B3-0DDD-4D4F-9A30-B8F675A26A55}" type="slidenum">
              <a:rPr/>
              <a:pPr>
                <a:defRPr/>
              </a:pPr>
              <a:t>‹#›</a:t>
            </a:fld>
            <a:endParaRPr/>
          </a:p>
        </p:txBody>
      </p:sp>
    </p:spTree>
    <p:extLst>
      <p:ext uri="{BB962C8B-B14F-4D97-AF65-F5344CB8AC3E}">
        <p14:creationId xmlns:p14="http://schemas.microsoft.com/office/powerpoint/2010/main" val="976172644"/>
      </p:ext>
    </p:extLst>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Date Placeholder 13"/>
          <p:cNvSpPr txBox="1">
            <a:spLocks noGrp="1"/>
          </p:cNvSpPr>
          <p:nvPr>
            <p:ph type="dt" sz="half" idx="10"/>
          </p:nvPr>
        </p:nvSpPr>
        <p:spPr>
          <a:ln/>
        </p:spPr>
        <p:txBody>
          <a:bodyPr/>
          <a:lstStyle>
            <a:lvl1pPr>
              <a:defRPr/>
            </a:lvl1pPr>
          </a:lstStyle>
          <a:p>
            <a:pPr>
              <a:defRPr/>
            </a:pPr>
            <a:fld id="{936B9F67-921A-47C2-8E10-BE8A5C246754}" type="datetime1">
              <a:rPr lang="en-US"/>
              <a:pPr>
                <a:defRPr/>
              </a:pPr>
              <a:t>2/18/2019</a:t>
            </a:fld>
            <a:endParaRPr/>
          </a:p>
        </p:txBody>
      </p:sp>
      <p:sp>
        <p:nvSpPr>
          <p:cNvPr id="4" name="Footer Placeholder 2"/>
          <p:cNvSpPr txBox="1">
            <a:spLocks noGrp="1"/>
          </p:cNvSpPr>
          <p:nvPr>
            <p:ph type="ftr" sz="quarter" idx="11"/>
          </p:nvPr>
        </p:nvSpPr>
        <p:spPr>
          <a:ln/>
        </p:spPr>
        <p:txBody>
          <a:bodyPr/>
          <a:lstStyle>
            <a:lvl1pPr>
              <a:defRPr/>
            </a:lvl1pPr>
          </a:lstStyle>
          <a:p>
            <a:pPr>
              <a:defRPr/>
            </a:pPr>
            <a:endParaRPr/>
          </a:p>
        </p:txBody>
      </p:sp>
      <p:sp>
        <p:nvSpPr>
          <p:cNvPr id="5" name="Slide Number Placeholder 22"/>
          <p:cNvSpPr txBox="1">
            <a:spLocks noGrp="1"/>
          </p:cNvSpPr>
          <p:nvPr>
            <p:ph type="sldNum" sz="quarter" idx="12"/>
          </p:nvPr>
        </p:nvSpPr>
        <p:spPr>
          <a:ln/>
        </p:spPr>
        <p:txBody>
          <a:bodyPr/>
          <a:lstStyle>
            <a:lvl1pPr>
              <a:defRPr/>
            </a:lvl1pPr>
          </a:lstStyle>
          <a:p>
            <a:pPr>
              <a:defRPr/>
            </a:pPr>
            <a:fld id="{466EB703-D254-4DA2-9311-96A0FC0FF9BE}" type="slidenum">
              <a:rPr/>
              <a:pPr>
                <a:defRPr/>
              </a:pPr>
              <a:t>‹#›</a:t>
            </a:fld>
            <a:endParaRPr/>
          </a:p>
        </p:txBody>
      </p:sp>
    </p:spTree>
    <p:extLst>
      <p:ext uri="{BB962C8B-B14F-4D97-AF65-F5344CB8AC3E}">
        <p14:creationId xmlns:p14="http://schemas.microsoft.com/office/powerpoint/2010/main" val="896093203"/>
      </p:ext>
    </p:extLst>
  </p:cSld>
  <p:clrMapOvr>
    <a:masterClrMapping/>
  </p:clrMapOvr>
  <p:transition>
    <p:wipe di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noGrp="1"/>
          </p:cNvSpPr>
          <p:nvPr>
            <p:ph type="dt" sz="half" idx="10"/>
          </p:nvPr>
        </p:nvSpPr>
        <p:spPr>
          <a:ln/>
        </p:spPr>
        <p:txBody>
          <a:bodyPr/>
          <a:lstStyle>
            <a:lvl1pPr>
              <a:defRPr/>
            </a:lvl1pPr>
          </a:lstStyle>
          <a:p>
            <a:pPr>
              <a:defRPr/>
            </a:pPr>
            <a:fld id="{7AE89C6F-54E6-492D-9046-D7C553D233C5}" type="datetime1">
              <a:rPr lang="en-US"/>
              <a:pPr>
                <a:defRPr/>
              </a:pPr>
              <a:t>2/18/2019</a:t>
            </a:fld>
            <a:endParaRPr/>
          </a:p>
        </p:txBody>
      </p:sp>
      <p:sp>
        <p:nvSpPr>
          <p:cNvPr id="8" name="Footer Placeholder 4"/>
          <p:cNvSpPr txBox="1">
            <a:spLocks noGrp="1"/>
          </p:cNvSpPr>
          <p:nvPr>
            <p:ph type="ftr" sz="quarter" idx="11"/>
          </p:nvPr>
        </p:nvSpPr>
        <p:spPr>
          <a:ln/>
        </p:spPr>
        <p:txBody>
          <a:bodyPr/>
          <a:lstStyle>
            <a:lvl1pPr>
              <a:defRPr/>
            </a:lvl1pPr>
          </a:lstStyle>
          <a:p>
            <a:pPr>
              <a:defRPr/>
            </a:pPr>
            <a:endParaRPr/>
          </a:p>
        </p:txBody>
      </p:sp>
      <p:sp>
        <p:nvSpPr>
          <p:cNvPr id="9" name="Slide Number Placeholder 5"/>
          <p:cNvSpPr txBox="1">
            <a:spLocks noGrp="1"/>
          </p:cNvSpPr>
          <p:nvPr>
            <p:ph type="sldNum" sz="quarter" idx="12"/>
          </p:nvPr>
        </p:nvSpPr>
        <p:spPr>
          <a:ln/>
        </p:spPr>
        <p:txBody>
          <a:bodyPr/>
          <a:lstStyle>
            <a:lvl1pPr>
              <a:defRPr/>
            </a:lvl1pPr>
          </a:lstStyle>
          <a:p>
            <a:pPr>
              <a:defRPr/>
            </a:pPr>
            <a:fld id="{8946B1C1-2E56-4C87-A4E4-D3A16234504E}" type="slidenum">
              <a:rPr/>
              <a:pPr>
                <a:defRPr/>
              </a:pPr>
              <a:t>‹#›</a:t>
            </a:fld>
            <a:endParaRPr/>
          </a:p>
        </p:txBody>
      </p:sp>
    </p:spTree>
    <p:extLst>
      <p:ext uri="{BB962C8B-B14F-4D97-AF65-F5344CB8AC3E}">
        <p14:creationId xmlns:p14="http://schemas.microsoft.com/office/powerpoint/2010/main" val="3790452931"/>
      </p:ext>
    </p:extLst>
  </p:cSld>
  <p:clrMapOvr>
    <a:masterClrMapping/>
  </p:clrMapOvr>
  <p:transition spd="slow">
    <p:dissolv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3"/>
          <p:cNvSpPr txBox="1">
            <a:spLocks noGrp="1"/>
          </p:cNvSpPr>
          <p:nvPr>
            <p:ph type="dt" sz="half" idx="10"/>
          </p:nvPr>
        </p:nvSpPr>
        <p:spPr>
          <a:ln/>
        </p:spPr>
        <p:txBody>
          <a:bodyPr/>
          <a:lstStyle>
            <a:lvl1pPr>
              <a:defRPr/>
            </a:lvl1pPr>
          </a:lstStyle>
          <a:p>
            <a:pPr>
              <a:defRPr/>
            </a:pPr>
            <a:fld id="{ECE1317F-9E25-44E6-8803-EDB31A0713BB}" type="datetime1">
              <a:rPr lang="en-US"/>
              <a:pPr>
                <a:defRPr/>
              </a:pPr>
              <a:t>2/18/2019</a:t>
            </a:fld>
            <a:endParaRPr/>
          </a:p>
        </p:txBody>
      </p:sp>
      <p:sp>
        <p:nvSpPr>
          <p:cNvPr id="4" name="Footer Placeholder 4"/>
          <p:cNvSpPr txBox="1">
            <a:spLocks noGrp="1"/>
          </p:cNvSpPr>
          <p:nvPr>
            <p:ph type="ftr" sz="quarter" idx="11"/>
          </p:nvPr>
        </p:nvSpPr>
        <p:spPr>
          <a:ln/>
        </p:spPr>
        <p:txBody>
          <a:bodyPr/>
          <a:lstStyle>
            <a:lvl1pPr>
              <a:defRPr/>
            </a:lvl1pPr>
          </a:lstStyle>
          <a:p>
            <a:pPr>
              <a:defRPr/>
            </a:pPr>
            <a:endParaRPr/>
          </a:p>
        </p:txBody>
      </p:sp>
      <p:sp>
        <p:nvSpPr>
          <p:cNvPr id="5" name="Slide Number Placeholder 5"/>
          <p:cNvSpPr txBox="1">
            <a:spLocks noGrp="1"/>
          </p:cNvSpPr>
          <p:nvPr>
            <p:ph type="sldNum" sz="quarter" idx="12"/>
          </p:nvPr>
        </p:nvSpPr>
        <p:spPr>
          <a:ln/>
        </p:spPr>
        <p:txBody>
          <a:bodyPr/>
          <a:lstStyle>
            <a:lvl1pPr>
              <a:defRPr/>
            </a:lvl1pPr>
          </a:lstStyle>
          <a:p>
            <a:pPr>
              <a:defRPr/>
            </a:pPr>
            <a:fld id="{01FD4928-F73A-4C4C-89F7-64C704BF2A4F}" type="slidenum">
              <a:rPr/>
              <a:pPr>
                <a:defRPr/>
              </a:pPr>
              <a:t>‹#›</a:t>
            </a:fld>
            <a:endParaRPr/>
          </a:p>
        </p:txBody>
      </p:sp>
    </p:spTree>
    <p:extLst>
      <p:ext uri="{BB962C8B-B14F-4D97-AF65-F5344CB8AC3E}">
        <p14:creationId xmlns:p14="http://schemas.microsoft.com/office/powerpoint/2010/main" val="170135558"/>
      </p:ext>
    </p:extLst>
  </p:cSld>
  <p:clrMapOvr>
    <a:masterClrMapping/>
  </p:clrMapOvr>
  <p:transition spd="slow">
    <p:dissolv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fld id="{903848A6-AB2B-4F01-94A2-8B50C69646D5}" type="datetime1">
              <a:rPr lang="en-US"/>
              <a:pPr>
                <a:defRPr/>
              </a:pPr>
              <a:t>2/18/2019</a:t>
            </a:fld>
            <a:endParaRPr/>
          </a:p>
        </p:txBody>
      </p:sp>
      <p:sp>
        <p:nvSpPr>
          <p:cNvPr id="3" name="Footer Placeholder 4"/>
          <p:cNvSpPr txBox="1">
            <a:spLocks noGrp="1"/>
          </p:cNvSpPr>
          <p:nvPr>
            <p:ph type="ftr" sz="quarter" idx="11"/>
          </p:nvPr>
        </p:nvSpPr>
        <p:spPr>
          <a:ln/>
        </p:spPr>
        <p:txBody>
          <a:bodyPr/>
          <a:lstStyle>
            <a:lvl1pPr>
              <a:defRPr/>
            </a:lvl1pPr>
          </a:lstStyle>
          <a:p>
            <a:pPr>
              <a:defRPr/>
            </a:pPr>
            <a:endParaRPr/>
          </a:p>
        </p:txBody>
      </p:sp>
      <p:sp>
        <p:nvSpPr>
          <p:cNvPr id="4" name="Slide Number Placeholder 5"/>
          <p:cNvSpPr txBox="1">
            <a:spLocks noGrp="1"/>
          </p:cNvSpPr>
          <p:nvPr>
            <p:ph type="sldNum" sz="quarter" idx="12"/>
          </p:nvPr>
        </p:nvSpPr>
        <p:spPr>
          <a:ln/>
        </p:spPr>
        <p:txBody>
          <a:bodyPr/>
          <a:lstStyle>
            <a:lvl1pPr>
              <a:defRPr/>
            </a:lvl1pPr>
          </a:lstStyle>
          <a:p>
            <a:pPr>
              <a:defRPr/>
            </a:pPr>
            <a:fld id="{B9A2F26B-5BD8-40C5-8190-97C3BD99C98E}" type="slidenum">
              <a:rPr/>
              <a:pPr>
                <a:defRPr/>
              </a:pPr>
              <a:t>‹#›</a:t>
            </a:fld>
            <a:endParaRPr/>
          </a:p>
        </p:txBody>
      </p:sp>
    </p:spTree>
    <p:extLst>
      <p:ext uri="{BB962C8B-B14F-4D97-AF65-F5344CB8AC3E}">
        <p14:creationId xmlns:p14="http://schemas.microsoft.com/office/powerpoint/2010/main" val="4231541618"/>
      </p:ext>
    </p:extLst>
  </p:cSld>
  <p:clrMapOvr>
    <a:masterClrMapping/>
  </p:clrMapOvr>
  <p:transition spd="slow">
    <p:dissolve/>
  </p:transition>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57919CE7-D7A5-4553-BF08-E49A4D6E664F}" type="datetime1">
              <a:rPr lang="en-US"/>
              <a:pPr>
                <a:defRPr/>
              </a:pPr>
              <a:t>2/18/2019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2107FA70-9888-40DA-8359-459D5E17FEE7}" type="slidenum">
              <a:rPr/>
              <a:pPr>
                <a:defRPr/>
              </a:pPr>
              <a:t>‹#›</a:t>
            </a:fld>
            <a:endParaRPr/>
          </a:p>
        </p:txBody>
      </p:sp>
    </p:spTree>
    <p:extLst>
      <p:ext uri="{BB962C8B-B14F-4D97-AF65-F5344CB8AC3E}">
        <p14:creationId xmlns:p14="http://schemas.microsoft.com/office/powerpoint/2010/main" val="831073030"/>
      </p:ext>
    </p:extLst>
  </p:cSld>
  <p:clrMapOvr>
    <a:masterClrMapping/>
  </p:clrMapOvr>
  <p:transition spd="slow">
    <p:dissolv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p>
        </p:txBody>
      </p:sp>
      <p:sp>
        <p:nvSpPr>
          <p:cNvPr id="3" name="Picture Placeholder 2"/>
          <p:cNvSpPr txBox="1">
            <a:spLocks noGrp="1"/>
          </p:cNvSpPr>
          <p:nvPr>
            <p:ph type="pic" idx="1"/>
          </p:nvPr>
        </p:nvSpPr>
        <p:spPr>
          <a:xfrm>
            <a:off x="1792288" y="612776"/>
            <a:ext cx="5486400" cy="4114800"/>
          </a:xfrm>
        </p:spPr>
        <p:txBody>
          <a:bodyPr/>
          <a:lstStyle>
            <a:lvl1pPr marL="0" indent="0">
              <a:buNone/>
              <a:defRPr/>
            </a:lvl1pPr>
          </a:lstStyle>
          <a:p>
            <a:pPr lvl="0"/>
            <a:endParaRPr lang="en-US" noProof="0" smtClean="0"/>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F2940317-D1A5-4219-BA5E-1B8D1C379F85}" type="datetime1">
              <a:rPr lang="en-US"/>
              <a:pPr>
                <a:defRPr/>
              </a:pPr>
              <a:t>2/18/2019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803C1450-6B44-434D-B2AB-9AECC29E6025}" type="slidenum">
              <a:rPr/>
              <a:pPr>
                <a:defRPr/>
              </a:pPr>
              <a:t>‹#›</a:t>
            </a:fld>
            <a:endParaRPr/>
          </a:p>
        </p:txBody>
      </p:sp>
    </p:spTree>
    <p:extLst>
      <p:ext uri="{BB962C8B-B14F-4D97-AF65-F5344CB8AC3E}">
        <p14:creationId xmlns:p14="http://schemas.microsoft.com/office/powerpoint/2010/main" val="420076746"/>
      </p:ext>
    </p:extLst>
  </p:cSld>
  <p:clrMapOvr>
    <a:masterClrMapping/>
  </p:clrMapOvr>
  <p:transition spd="slow">
    <p:dissolv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AA7EE3CB-A022-4AE5-866D-53E21D620F3C}"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F17E65B8-0E50-4384-9A3E-30E909D51993}" type="slidenum">
              <a:rPr/>
              <a:pPr>
                <a:defRPr/>
              </a:pPr>
              <a:t>‹#›</a:t>
            </a:fld>
            <a:endParaRPr/>
          </a:p>
        </p:txBody>
      </p:sp>
    </p:spTree>
    <p:extLst>
      <p:ext uri="{BB962C8B-B14F-4D97-AF65-F5344CB8AC3E}">
        <p14:creationId xmlns:p14="http://schemas.microsoft.com/office/powerpoint/2010/main" val="1986356071"/>
      </p:ext>
    </p:extLst>
  </p:cSld>
  <p:clrMapOvr>
    <a:masterClrMapping/>
  </p:clrMapOvr>
  <p:transition spd="slow">
    <p:dissolv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00B8A946-42CB-4E91-81CC-717F6ADFA769}"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D52CB7D1-2E1A-4EBD-9DC6-01BFC2D121D9}" type="slidenum">
              <a:rPr/>
              <a:pPr>
                <a:defRPr/>
              </a:pPr>
              <a:t>‹#›</a:t>
            </a:fld>
            <a:endParaRPr/>
          </a:p>
        </p:txBody>
      </p:sp>
    </p:spTree>
    <p:extLst>
      <p:ext uri="{BB962C8B-B14F-4D97-AF65-F5344CB8AC3E}">
        <p14:creationId xmlns:p14="http://schemas.microsoft.com/office/powerpoint/2010/main" val="2041630224"/>
      </p:ext>
    </p:extLst>
  </p:cSld>
  <p:clrMapOvr>
    <a:masterClrMapping/>
  </p:clrMapOvr>
  <p:transition spd="slow">
    <p:dissolv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en-US"/>
              <a:t>Click to edit Master subtitle style</a:t>
            </a:r>
          </a:p>
        </p:txBody>
      </p:sp>
      <p:sp>
        <p:nvSpPr>
          <p:cNvPr id="4" name="Date Placeholder 3"/>
          <p:cNvSpPr txBox="1">
            <a:spLocks noGrp="1"/>
          </p:cNvSpPr>
          <p:nvPr>
            <p:ph type="dt" sz="half" idx="10"/>
          </p:nvPr>
        </p:nvSpPr>
        <p:spPr>
          <a:ln/>
        </p:spPr>
        <p:txBody>
          <a:bodyPr/>
          <a:lstStyle>
            <a:lvl1pPr>
              <a:defRPr/>
            </a:lvl1pPr>
          </a:lstStyle>
          <a:p>
            <a:pPr>
              <a:defRPr/>
            </a:pPr>
            <a:fld id="{426CAECA-AD77-4D9F-87B5-ACBDB68CE7DE}"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D3CB2D75-3703-46B7-A3B3-A5477F67A6D4}" type="slidenum">
              <a:rPr/>
              <a:pPr>
                <a:defRPr/>
              </a:pPr>
              <a:t>‹#›</a:t>
            </a:fld>
            <a:endParaRPr/>
          </a:p>
        </p:txBody>
      </p:sp>
    </p:spTree>
    <p:extLst>
      <p:ext uri="{BB962C8B-B14F-4D97-AF65-F5344CB8AC3E}">
        <p14:creationId xmlns:p14="http://schemas.microsoft.com/office/powerpoint/2010/main" val="4054332541"/>
      </p:ext>
    </p:extLst>
  </p:cSld>
  <p:clrMapOvr>
    <a:masterClrMapping/>
  </p:clrMapOvr>
  <p:transition spd="slow">
    <p:dissolv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01525848-4808-4828-AB45-5DE77F4E887C}"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2187F95E-A761-4264-8870-BD4D070EAED3}" type="slidenum">
              <a:rPr/>
              <a:pPr>
                <a:defRPr/>
              </a:pPr>
              <a:t>‹#›</a:t>
            </a:fld>
            <a:endParaRPr/>
          </a:p>
        </p:txBody>
      </p:sp>
    </p:spTree>
    <p:extLst>
      <p:ext uri="{BB962C8B-B14F-4D97-AF65-F5344CB8AC3E}">
        <p14:creationId xmlns:p14="http://schemas.microsoft.com/office/powerpoint/2010/main" val="2734672843"/>
      </p:ext>
    </p:extLst>
  </p:cSld>
  <p:clrMapOvr>
    <a:masterClrMapping/>
  </p:clrMapOvr>
  <p:transition spd="slow">
    <p:dissolv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en-US"/>
              <a:t>Click to edit Master text styles</a:t>
            </a:r>
          </a:p>
        </p:txBody>
      </p:sp>
      <p:sp>
        <p:nvSpPr>
          <p:cNvPr id="4" name="Date Placeholder 3"/>
          <p:cNvSpPr txBox="1">
            <a:spLocks noGrp="1"/>
          </p:cNvSpPr>
          <p:nvPr>
            <p:ph type="dt" sz="half" idx="10"/>
          </p:nvPr>
        </p:nvSpPr>
        <p:spPr>
          <a:ln/>
        </p:spPr>
        <p:txBody>
          <a:bodyPr/>
          <a:lstStyle>
            <a:lvl1pPr>
              <a:defRPr/>
            </a:lvl1pPr>
          </a:lstStyle>
          <a:p>
            <a:pPr>
              <a:defRPr/>
            </a:pPr>
            <a:fld id="{96FB7229-B12E-4B59-BB16-A150BCB47219}"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A0332DDD-D451-46DB-9863-E2AE50FC1CD3}" type="slidenum">
              <a:rPr/>
              <a:pPr>
                <a:defRPr/>
              </a:pPr>
              <a:t>‹#›</a:t>
            </a:fld>
            <a:endParaRPr/>
          </a:p>
        </p:txBody>
      </p:sp>
    </p:spTree>
    <p:extLst>
      <p:ext uri="{BB962C8B-B14F-4D97-AF65-F5344CB8AC3E}">
        <p14:creationId xmlns:p14="http://schemas.microsoft.com/office/powerpoint/2010/main" val="2131400614"/>
      </p:ext>
    </p:extLst>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txBox="1">
            <a:spLocks noGrp="1"/>
          </p:cNvSpPr>
          <p:nvPr>
            <p:ph type="dt" sz="half" idx="10"/>
          </p:nvPr>
        </p:nvSpPr>
        <p:spPr>
          <a:ln/>
        </p:spPr>
        <p:txBody>
          <a:bodyPr/>
          <a:lstStyle>
            <a:lvl1pPr>
              <a:defRPr/>
            </a:lvl1pPr>
          </a:lstStyle>
          <a:p>
            <a:pPr>
              <a:defRPr/>
            </a:pPr>
            <a:fld id="{7F24EAA8-2D0D-4833-B16C-E6E1FE3BE13B}" type="datetime1">
              <a:rPr lang="en-US"/>
              <a:pPr>
                <a:defRPr/>
              </a:pPr>
              <a:t>2/18/2019</a:t>
            </a:fld>
            <a:endParaRPr/>
          </a:p>
        </p:txBody>
      </p:sp>
      <p:sp>
        <p:nvSpPr>
          <p:cNvPr id="3" name="Footer Placeholder 2"/>
          <p:cNvSpPr txBox="1">
            <a:spLocks noGrp="1"/>
          </p:cNvSpPr>
          <p:nvPr>
            <p:ph type="ftr" sz="quarter" idx="11"/>
          </p:nvPr>
        </p:nvSpPr>
        <p:spPr>
          <a:ln/>
        </p:spPr>
        <p:txBody>
          <a:bodyPr/>
          <a:lstStyle>
            <a:lvl1pPr>
              <a:defRPr/>
            </a:lvl1pPr>
          </a:lstStyle>
          <a:p>
            <a:pPr>
              <a:defRPr/>
            </a:pPr>
            <a:endParaRPr/>
          </a:p>
        </p:txBody>
      </p:sp>
      <p:sp>
        <p:nvSpPr>
          <p:cNvPr id="4" name="Slide Number Placeholder 22"/>
          <p:cNvSpPr txBox="1">
            <a:spLocks noGrp="1"/>
          </p:cNvSpPr>
          <p:nvPr>
            <p:ph type="sldNum" sz="quarter" idx="12"/>
          </p:nvPr>
        </p:nvSpPr>
        <p:spPr>
          <a:ln/>
        </p:spPr>
        <p:txBody>
          <a:bodyPr/>
          <a:lstStyle>
            <a:lvl1pPr>
              <a:defRPr/>
            </a:lvl1pPr>
          </a:lstStyle>
          <a:p>
            <a:pPr>
              <a:defRPr/>
            </a:pPr>
            <a:fld id="{D8B3E5E2-F35D-4504-901F-0BED184EAF90}" type="slidenum">
              <a:rPr/>
              <a:pPr>
                <a:defRPr/>
              </a:pPr>
              <a:t>‹#›</a:t>
            </a:fld>
            <a:endParaRPr/>
          </a:p>
        </p:txBody>
      </p:sp>
    </p:spTree>
    <p:extLst>
      <p:ext uri="{BB962C8B-B14F-4D97-AF65-F5344CB8AC3E}">
        <p14:creationId xmlns:p14="http://schemas.microsoft.com/office/powerpoint/2010/main" val="3909186831"/>
      </p:ext>
    </p:extLst>
  </p:cSld>
  <p:clrMapOvr>
    <a:masterClrMapping/>
  </p:clrMapOvr>
  <p:transition>
    <p:wipe dir="d"/>
  </p:transition>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10"/>
          </p:nvPr>
        </p:nvSpPr>
        <p:spPr>
          <a:ln/>
        </p:spPr>
        <p:txBody>
          <a:bodyPr/>
          <a:lstStyle>
            <a:lvl1pPr>
              <a:defRPr/>
            </a:lvl1pPr>
          </a:lstStyle>
          <a:p>
            <a:pPr>
              <a:defRPr/>
            </a:pPr>
            <a:fld id="{6AA2E626-426A-4ACA-92C0-1D447D18593C}" type="datetime1">
              <a:rPr lang="en-US"/>
              <a:pPr>
                <a:defRPr/>
              </a:pPr>
              <a:t>2/18/2019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C4009CDA-089E-4112-B0E2-47ADFC1E36E7}" type="slidenum">
              <a:rPr/>
              <a:pPr>
                <a:defRPr/>
              </a:pPr>
              <a:t>‹#›</a:t>
            </a:fld>
            <a:endParaRPr/>
          </a:p>
        </p:txBody>
      </p:sp>
    </p:spTree>
    <p:extLst>
      <p:ext uri="{BB962C8B-B14F-4D97-AF65-F5344CB8AC3E}">
        <p14:creationId xmlns:p14="http://schemas.microsoft.com/office/powerpoint/2010/main" val="2141569400"/>
      </p:ext>
    </p:extLst>
  </p:cSld>
  <p:clrMapOvr>
    <a:masterClrMapping/>
  </p:clrMapOvr>
  <p:transition spd="slow">
    <p:dissolv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noGrp="1"/>
          </p:cNvSpPr>
          <p:nvPr>
            <p:ph type="dt" sz="half" idx="10"/>
          </p:nvPr>
        </p:nvSpPr>
        <p:spPr>
          <a:ln/>
        </p:spPr>
        <p:txBody>
          <a:bodyPr/>
          <a:lstStyle>
            <a:lvl1pPr>
              <a:defRPr/>
            </a:lvl1pPr>
          </a:lstStyle>
          <a:p>
            <a:pPr>
              <a:defRPr/>
            </a:pPr>
            <a:fld id="{C2CB01A8-2BAF-4073-9CC8-7F41B396930A}" type="datetime1">
              <a:rPr lang="en-US"/>
              <a:pPr>
                <a:defRPr/>
              </a:pPr>
              <a:t>2/18/2019</a:t>
            </a:fld>
            <a:endParaRPr/>
          </a:p>
        </p:txBody>
      </p:sp>
      <p:sp>
        <p:nvSpPr>
          <p:cNvPr id="8" name="Footer Placeholder 4"/>
          <p:cNvSpPr txBox="1">
            <a:spLocks noGrp="1"/>
          </p:cNvSpPr>
          <p:nvPr>
            <p:ph type="ftr" sz="quarter" idx="11"/>
          </p:nvPr>
        </p:nvSpPr>
        <p:spPr>
          <a:ln/>
        </p:spPr>
        <p:txBody>
          <a:bodyPr/>
          <a:lstStyle>
            <a:lvl1pPr>
              <a:defRPr/>
            </a:lvl1pPr>
          </a:lstStyle>
          <a:p>
            <a:pPr>
              <a:defRPr/>
            </a:pPr>
            <a:endParaRPr/>
          </a:p>
        </p:txBody>
      </p:sp>
      <p:sp>
        <p:nvSpPr>
          <p:cNvPr id="9" name="Slide Number Placeholder 5"/>
          <p:cNvSpPr txBox="1">
            <a:spLocks noGrp="1"/>
          </p:cNvSpPr>
          <p:nvPr>
            <p:ph type="sldNum" sz="quarter" idx="12"/>
          </p:nvPr>
        </p:nvSpPr>
        <p:spPr>
          <a:ln/>
        </p:spPr>
        <p:txBody>
          <a:bodyPr/>
          <a:lstStyle>
            <a:lvl1pPr>
              <a:defRPr/>
            </a:lvl1pPr>
          </a:lstStyle>
          <a:p>
            <a:pPr>
              <a:defRPr/>
            </a:pPr>
            <a:fld id="{84C73987-F67C-4052-AC72-DC7BC45EEC72}" type="slidenum">
              <a:rPr/>
              <a:pPr>
                <a:defRPr/>
              </a:pPr>
              <a:t>‹#›</a:t>
            </a:fld>
            <a:endParaRPr/>
          </a:p>
        </p:txBody>
      </p:sp>
    </p:spTree>
    <p:extLst>
      <p:ext uri="{BB962C8B-B14F-4D97-AF65-F5344CB8AC3E}">
        <p14:creationId xmlns:p14="http://schemas.microsoft.com/office/powerpoint/2010/main" val="2278919440"/>
      </p:ext>
    </p:extLst>
  </p:cSld>
  <p:clrMapOvr>
    <a:masterClrMapping/>
  </p:clrMapOvr>
  <p:transition spd="slow">
    <p:dissolv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3"/>
          <p:cNvSpPr txBox="1">
            <a:spLocks noGrp="1"/>
          </p:cNvSpPr>
          <p:nvPr>
            <p:ph type="dt" sz="half" idx="10"/>
          </p:nvPr>
        </p:nvSpPr>
        <p:spPr>
          <a:ln/>
        </p:spPr>
        <p:txBody>
          <a:bodyPr/>
          <a:lstStyle>
            <a:lvl1pPr>
              <a:defRPr/>
            </a:lvl1pPr>
          </a:lstStyle>
          <a:p>
            <a:pPr>
              <a:defRPr/>
            </a:pPr>
            <a:fld id="{4CF3C1A4-E83F-48A8-A665-A970FD04B712}" type="datetime1">
              <a:rPr lang="en-US"/>
              <a:pPr>
                <a:defRPr/>
              </a:pPr>
              <a:t>2/18/2019</a:t>
            </a:fld>
            <a:endParaRPr/>
          </a:p>
        </p:txBody>
      </p:sp>
      <p:sp>
        <p:nvSpPr>
          <p:cNvPr id="4" name="Footer Placeholder 4"/>
          <p:cNvSpPr txBox="1">
            <a:spLocks noGrp="1"/>
          </p:cNvSpPr>
          <p:nvPr>
            <p:ph type="ftr" sz="quarter" idx="11"/>
          </p:nvPr>
        </p:nvSpPr>
        <p:spPr>
          <a:ln/>
        </p:spPr>
        <p:txBody>
          <a:bodyPr/>
          <a:lstStyle>
            <a:lvl1pPr>
              <a:defRPr/>
            </a:lvl1pPr>
          </a:lstStyle>
          <a:p>
            <a:pPr>
              <a:defRPr/>
            </a:pPr>
            <a:endParaRPr/>
          </a:p>
        </p:txBody>
      </p:sp>
      <p:sp>
        <p:nvSpPr>
          <p:cNvPr id="5" name="Slide Number Placeholder 5"/>
          <p:cNvSpPr txBox="1">
            <a:spLocks noGrp="1"/>
          </p:cNvSpPr>
          <p:nvPr>
            <p:ph type="sldNum" sz="quarter" idx="12"/>
          </p:nvPr>
        </p:nvSpPr>
        <p:spPr>
          <a:ln/>
        </p:spPr>
        <p:txBody>
          <a:bodyPr/>
          <a:lstStyle>
            <a:lvl1pPr>
              <a:defRPr/>
            </a:lvl1pPr>
          </a:lstStyle>
          <a:p>
            <a:pPr>
              <a:defRPr/>
            </a:pPr>
            <a:fld id="{0A6811F4-AC7A-4920-A0F0-C75D98CE1D20}" type="slidenum">
              <a:rPr/>
              <a:pPr>
                <a:defRPr/>
              </a:pPr>
              <a:t>‹#›</a:t>
            </a:fld>
            <a:endParaRPr/>
          </a:p>
        </p:txBody>
      </p:sp>
    </p:spTree>
    <p:extLst>
      <p:ext uri="{BB962C8B-B14F-4D97-AF65-F5344CB8AC3E}">
        <p14:creationId xmlns:p14="http://schemas.microsoft.com/office/powerpoint/2010/main" val="2125587817"/>
      </p:ext>
    </p:extLst>
  </p:cSld>
  <p:clrMapOvr>
    <a:masterClrMapping/>
  </p:clrMapOvr>
  <p:transition spd="slow">
    <p:dissolv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fld id="{95129FC8-360A-418F-A378-42C225560182}" type="datetime1">
              <a:rPr lang="en-US"/>
              <a:pPr>
                <a:defRPr/>
              </a:pPr>
              <a:t>2/18/2019</a:t>
            </a:fld>
            <a:endParaRPr/>
          </a:p>
        </p:txBody>
      </p:sp>
      <p:sp>
        <p:nvSpPr>
          <p:cNvPr id="3" name="Footer Placeholder 4"/>
          <p:cNvSpPr txBox="1">
            <a:spLocks noGrp="1"/>
          </p:cNvSpPr>
          <p:nvPr>
            <p:ph type="ftr" sz="quarter" idx="11"/>
          </p:nvPr>
        </p:nvSpPr>
        <p:spPr>
          <a:ln/>
        </p:spPr>
        <p:txBody>
          <a:bodyPr/>
          <a:lstStyle>
            <a:lvl1pPr>
              <a:defRPr/>
            </a:lvl1pPr>
          </a:lstStyle>
          <a:p>
            <a:pPr>
              <a:defRPr/>
            </a:pPr>
            <a:endParaRPr/>
          </a:p>
        </p:txBody>
      </p:sp>
      <p:sp>
        <p:nvSpPr>
          <p:cNvPr id="4" name="Slide Number Placeholder 5"/>
          <p:cNvSpPr txBox="1">
            <a:spLocks noGrp="1"/>
          </p:cNvSpPr>
          <p:nvPr>
            <p:ph type="sldNum" sz="quarter" idx="12"/>
          </p:nvPr>
        </p:nvSpPr>
        <p:spPr>
          <a:ln/>
        </p:spPr>
        <p:txBody>
          <a:bodyPr/>
          <a:lstStyle>
            <a:lvl1pPr>
              <a:defRPr/>
            </a:lvl1pPr>
          </a:lstStyle>
          <a:p>
            <a:pPr>
              <a:defRPr/>
            </a:pPr>
            <a:fld id="{D5E18FD8-EF76-4B29-8461-BBEC8A7095C5}" type="slidenum">
              <a:rPr/>
              <a:pPr>
                <a:defRPr/>
              </a:pPr>
              <a:t>‹#›</a:t>
            </a:fld>
            <a:endParaRPr/>
          </a:p>
        </p:txBody>
      </p:sp>
    </p:spTree>
    <p:extLst>
      <p:ext uri="{BB962C8B-B14F-4D97-AF65-F5344CB8AC3E}">
        <p14:creationId xmlns:p14="http://schemas.microsoft.com/office/powerpoint/2010/main" val="1485873316"/>
      </p:ext>
    </p:extLst>
  </p:cSld>
  <p:clrMapOvr>
    <a:masterClrMapping/>
  </p:clrMapOvr>
  <p:transition spd="slow">
    <p:dissolve/>
  </p:transition>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E1B4D334-DE05-4BB3-BF61-54B184744C59}" type="datetime1">
              <a:rPr lang="en-US"/>
              <a:pPr>
                <a:defRPr/>
              </a:pPr>
              <a:t>2/18/2019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F246A42D-A134-431B-9772-F46B275DF0CB}" type="slidenum">
              <a:rPr/>
              <a:pPr>
                <a:defRPr/>
              </a:pPr>
              <a:t>‹#›</a:t>
            </a:fld>
            <a:endParaRPr/>
          </a:p>
        </p:txBody>
      </p:sp>
    </p:spTree>
    <p:extLst>
      <p:ext uri="{BB962C8B-B14F-4D97-AF65-F5344CB8AC3E}">
        <p14:creationId xmlns:p14="http://schemas.microsoft.com/office/powerpoint/2010/main" val="4289288679"/>
      </p:ext>
    </p:extLst>
  </p:cSld>
  <p:clrMapOvr>
    <a:masterClrMapping/>
  </p:clrMapOvr>
  <p:transition spd="slow">
    <p:dissolv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p>
        </p:txBody>
      </p:sp>
      <p:sp>
        <p:nvSpPr>
          <p:cNvPr id="3" name="Picture Placeholder 2"/>
          <p:cNvSpPr txBox="1">
            <a:spLocks noGrp="1"/>
          </p:cNvSpPr>
          <p:nvPr>
            <p:ph type="pic" idx="1"/>
          </p:nvPr>
        </p:nvSpPr>
        <p:spPr>
          <a:xfrm>
            <a:off x="1792288" y="612776"/>
            <a:ext cx="5486400" cy="4114800"/>
          </a:xfrm>
        </p:spPr>
        <p:txBody>
          <a:bodyPr/>
          <a:lstStyle>
            <a:lvl1pPr marL="0" indent="0">
              <a:buNone/>
              <a:defRPr/>
            </a:lvl1pPr>
          </a:lstStyle>
          <a:p>
            <a:pPr lvl="0"/>
            <a:endParaRPr lang="en-US" noProof="0" smtClean="0"/>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18EC472A-62FA-4391-9411-A46A251426BA}" type="datetime1">
              <a:rPr lang="en-US"/>
              <a:pPr>
                <a:defRPr/>
              </a:pPr>
              <a:t>2/18/2019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9F559817-2C26-4D98-B969-50BBB9002B2B}" type="slidenum">
              <a:rPr/>
              <a:pPr>
                <a:defRPr/>
              </a:pPr>
              <a:t>‹#›</a:t>
            </a:fld>
            <a:endParaRPr/>
          </a:p>
        </p:txBody>
      </p:sp>
    </p:spTree>
    <p:extLst>
      <p:ext uri="{BB962C8B-B14F-4D97-AF65-F5344CB8AC3E}">
        <p14:creationId xmlns:p14="http://schemas.microsoft.com/office/powerpoint/2010/main" val="1958100494"/>
      </p:ext>
    </p:extLst>
  </p:cSld>
  <p:clrMapOvr>
    <a:masterClrMapping/>
  </p:clrMapOvr>
  <p:transition spd="slow">
    <p:dissolv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B0726172-9141-4B8D-849A-D72D842FB18D}"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4852B419-0EDC-4E59-B81F-465867C9AC07}" type="slidenum">
              <a:rPr/>
              <a:pPr>
                <a:defRPr/>
              </a:pPr>
              <a:t>‹#›</a:t>
            </a:fld>
            <a:endParaRPr/>
          </a:p>
        </p:txBody>
      </p:sp>
    </p:spTree>
    <p:extLst>
      <p:ext uri="{BB962C8B-B14F-4D97-AF65-F5344CB8AC3E}">
        <p14:creationId xmlns:p14="http://schemas.microsoft.com/office/powerpoint/2010/main" val="3811114477"/>
      </p:ext>
    </p:extLst>
  </p:cSld>
  <p:clrMapOvr>
    <a:masterClrMapping/>
  </p:clrMapOvr>
  <p:transition spd="slow">
    <p:dissolv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D60662F5-0E25-4F9B-875E-14CF28D31A73}"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6AB6F861-EC9E-44E9-8E57-13EC32796CCE}" type="slidenum">
              <a:rPr/>
              <a:pPr>
                <a:defRPr/>
              </a:pPr>
              <a:t>‹#›</a:t>
            </a:fld>
            <a:endParaRPr/>
          </a:p>
        </p:txBody>
      </p:sp>
    </p:spTree>
    <p:extLst>
      <p:ext uri="{BB962C8B-B14F-4D97-AF65-F5344CB8AC3E}">
        <p14:creationId xmlns:p14="http://schemas.microsoft.com/office/powerpoint/2010/main" val="2234691827"/>
      </p:ext>
    </p:extLst>
  </p:cSld>
  <p:clrMapOvr>
    <a:masterClrMapping/>
  </p:clrMapOvr>
  <p:transition spd="slow">
    <p:dissolv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en-US"/>
              <a:t>Click to edit Master subtitle style</a:t>
            </a:r>
          </a:p>
        </p:txBody>
      </p:sp>
      <p:sp>
        <p:nvSpPr>
          <p:cNvPr id="4" name="Date Placeholder 3"/>
          <p:cNvSpPr txBox="1">
            <a:spLocks noGrp="1"/>
          </p:cNvSpPr>
          <p:nvPr>
            <p:ph type="dt" sz="half" idx="10"/>
          </p:nvPr>
        </p:nvSpPr>
        <p:spPr>
          <a:ln/>
        </p:spPr>
        <p:txBody>
          <a:bodyPr/>
          <a:lstStyle>
            <a:lvl1pPr>
              <a:defRPr/>
            </a:lvl1pPr>
          </a:lstStyle>
          <a:p>
            <a:pPr>
              <a:defRPr/>
            </a:pPr>
            <a:fld id="{75B2BD42-1E7E-4899-8399-ACB40967972C}"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63EA8E0A-6A22-4DA0-BA0B-94A61F6C2C15}" type="slidenum">
              <a:rPr/>
              <a:pPr>
                <a:defRPr/>
              </a:pPr>
              <a:t>‹#›</a:t>
            </a:fld>
            <a:endParaRPr/>
          </a:p>
        </p:txBody>
      </p:sp>
    </p:spTree>
    <p:extLst>
      <p:ext uri="{BB962C8B-B14F-4D97-AF65-F5344CB8AC3E}">
        <p14:creationId xmlns:p14="http://schemas.microsoft.com/office/powerpoint/2010/main" val="3607354984"/>
      </p:ext>
    </p:extLst>
  </p:cSld>
  <p:clrMapOvr>
    <a:masterClrMapping/>
  </p:clrMapOvr>
  <p:transition spd="slow">
    <p:dissolv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D6CE9FB1-B003-4081-9CF5-B14DE4CEAB9F}"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D1CC99A7-77D8-4961-B493-DA1533C043CD}" type="slidenum">
              <a:rPr/>
              <a:pPr>
                <a:defRPr/>
              </a:pPr>
              <a:t>‹#›</a:t>
            </a:fld>
            <a:endParaRPr/>
          </a:p>
        </p:txBody>
      </p:sp>
    </p:spTree>
    <p:extLst>
      <p:ext uri="{BB962C8B-B14F-4D97-AF65-F5344CB8AC3E}">
        <p14:creationId xmlns:p14="http://schemas.microsoft.com/office/powerpoint/2010/main" val="3294565860"/>
      </p:ext>
    </p:extLst>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9" y="273048"/>
            <a:ext cx="3008311" cy="1162046"/>
          </a:xfrm>
        </p:spPr>
        <p:txBody>
          <a:bodyPr anchor="b" anchorCtr="0"/>
          <a:lstStyle>
            <a:lvl1pPr algn="l">
              <a:defRPr sz="2200" b="0">
                <a:solidFill>
                  <a:srgbClr val="F4DB8C"/>
                </a:solidFill>
              </a:defRPr>
            </a:lvl1pPr>
          </a:lstStyle>
          <a:p>
            <a:pPr lvl="0"/>
            <a:r>
              <a:rPr lang="en-US" smtClean="0"/>
              <a:t>Click to edit Master title style</a:t>
            </a:r>
            <a:endParaRPr lang="en-US"/>
          </a:p>
        </p:txBody>
      </p:sp>
      <p:sp>
        <p:nvSpPr>
          <p:cNvPr id="3" name="Text Placeholder 2"/>
          <p:cNvSpPr txBox="1">
            <a:spLocks noGrp="1"/>
          </p:cNvSpPr>
          <p:nvPr>
            <p:ph type="body" idx="2"/>
          </p:nvPr>
        </p:nvSpPr>
        <p:spPr>
          <a:xfrm>
            <a:off x="457209" y="1524003"/>
            <a:ext cx="3008311" cy="4602166"/>
          </a:xfrm>
        </p:spPr>
        <p:txBody>
          <a:bodyPr/>
          <a:lstStyle>
            <a:lvl1pPr marL="0" indent="0">
              <a:spcBef>
                <a:spcPts val="300"/>
              </a:spcBef>
              <a:buNone/>
              <a:defRPr sz="1400"/>
            </a:lvl1pPr>
          </a:lstStyle>
          <a:p>
            <a:pPr lvl="0"/>
            <a:r>
              <a:rPr lang="en-US" smtClean="0"/>
              <a:t>Click to edit Master text styles</a:t>
            </a:r>
          </a:p>
        </p:txBody>
      </p:sp>
      <p:sp>
        <p:nvSpPr>
          <p:cNvPr id="4" name="Content Placeholder 3"/>
          <p:cNvSpPr txBox="1">
            <a:spLocks noGrp="1"/>
          </p:cNvSpPr>
          <p:nvPr>
            <p:ph idx="1"/>
          </p:nvPr>
        </p:nvSpPr>
        <p:spPr>
          <a:xfrm>
            <a:off x="3575047" y="273048"/>
            <a:ext cx="5111752" cy="5853110"/>
          </a:xfrm>
        </p:spPr>
        <p:txBody>
          <a:bodyPr/>
          <a:lstStyle>
            <a:lvl1pPr>
              <a:spcBef>
                <a:spcPts val="600"/>
              </a:spcBef>
              <a:defRPr sz="2600"/>
            </a:lvl1pPr>
            <a:lvl2pPr>
              <a:defRPr/>
            </a:lvl2pPr>
            <a:lvl3pPr>
              <a:defRPr/>
            </a:lvl3pPr>
            <a:lvl4pPr>
              <a:defRPr/>
            </a:lvl4pPr>
            <a:lvl5pPr>
              <a:spcBef>
                <a:spcPts val="40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txBox="1">
            <a:spLocks noGrp="1"/>
          </p:cNvSpPr>
          <p:nvPr>
            <p:ph type="dt" sz="half" idx="10"/>
          </p:nvPr>
        </p:nvSpPr>
        <p:spPr>
          <a:ln/>
        </p:spPr>
        <p:txBody>
          <a:bodyPr/>
          <a:lstStyle>
            <a:lvl1pPr>
              <a:defRPr/>
            </a:lvl1pPr>
          </a:lstStyle>
          <a:p>
            <a:pPr>
              <a:defRPr/>
            </a:pPr>
            <a:fld id="{508299FE-59D4-49D1-8FA2-28A58549F708}" type="datetime1">
              <a:rPr lang="en-US"/>
              <a:pPr>
                <a:defRPr/>
              </a:pPr>
              <a:t>2/18/2019</a:t>
            </a:fld>
            <a:endParaRPr/>
          </a:p>
        </p:txBody>
      </p:sp>
      <p:sp>
        <p:nvSpPr>
          <p:cNvPr id="6" name="Footer Placeholder 2"/>
          <p:cNvSpPr txBox="1">
            <a:spLocks noGrp="1"/>
          </p:cNvSpPr>
          <p:nvPr>
            <p:ph type="ftr" sz="quarter" idx="11"/>
          </p:nvPr>
        </p:nvSpPr>
        <p:spPr>
          <a:ln/>
        </p:spPr>
        <p:txBody>
          <a:bodyPr/>
          <a:lstStyle>
            <a:lvl1pPr>
              <a:defRPr/>
            </a:lvl1pPr>
          </a:lstStyle>
          <a:p>
            <a:pPr>
              <a:defRPr/>
            </a:pPr>
            <a:endParaRPr/>
          </a:p>
        </p:txBody>
      </p:sp>
      <p:sp>
        <p:nvSpPr>
          <p:cNvPr id="7" name="Slide Number Placeholder 22"/>
          <p:cNvSpPr txBox="1">
            <a:spLocks noGrp="1"/>
          </p:cNvSpPr>
          <p:nvPr>
            <p:ph type="sldNum" sz="quarter" idx="12"/>
          </p:nvPr>
        </p:nvSpPr>
        <p:spPr>
          <a:ln/>
        </p:spPr>
        <p:txBody>
          <a:bodyPr/>
          <a:lstStyle>
            <a:lvl1pPr>
              <a:defRPr/>
            </a:lvl1pPr>
          </a:lstStyle>
          <a:p>
            <a:pPr>
              <a:defRPr/>
            </a:pPr>
            <a:fld id="{176A53DA-6032-4274-A848-8306FB171322}" type="slidenum">
              <a:rPr/>
              <a:pPr>
                <a:defRPr/>
              </a:pPr>
              <a:t>‹#›</a:t>
            </a:fld>
            <a:endParaRPr/>
          </a:p>
        </p:txBody>
      </p:sp>
    </p:spTree>
    <p:extLst>
      <p:ext uri="{BB962C8B-B14F-4D97-AF65-F5344CB8AC3E}">
        <p14:creationId xmlns:p14="http://schemas.microsoft.com/office/powerpoint/2010/main" val="3435377358"/>
      </p:ext>
    </p:extLst>
  </p:cSld>
  <p:clrMapOvr>
    <a:masterClrMapping/>
  </p:clrMapOvr>
  <p:transition>
    <p:wipe dir="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en-US"/>
              <a:t>Click to edit Master text styles</a:t>
            </a:r>
          </a:p>
        </p:txBody>
      </p:sp>
      <p:sp>
        <p:nvSpPr>
          <p:cNvPr id="4" name="Date Placeholder 3"/>
          <p:cNvSpPr txBox="1">
            <a:spLocks noGrp="1"/>
          </p:cNvSpPr>
          <p:nvPr>
            <p:ph type="dt" sz="half" idx="10"/>
          </p:nvPr>
        </p:nvSpPr>
        <p:spPr>
          <a:ln/>
        </p:spPr>
        <p:txBody>
          <a:bodyPr/>
          <a:lstStyle>
            <a:lvl1pPr>
              <a:defRPr/>
            </a:lvl1pPr>
          </a:lstStyle>
          <a:p>
            <a:pPr>
              <a:defRPr/>
            </a:pPr>
            <a:fld id="{A8057D80-9896-432F-9AA0-8FC1C318EC3D}"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AB796E8B-22F6-43CE-8785-738C00621FB1}" type="slidenum">
              <a:rPr/>
              <a:pPr>
                <a:defRPr/>
              </a:pPr>
              <a:t>‹#›</a:t>
            </a:fld>
            <a:endParaRPr/>
          </a:p>
        </p:txBody>
      </p:sp>
    </p:spTree>
    <p:extLst>
      <p:ext uri="{BB962C8B-B14F-4D97-AF65-F5344CB8AC3E}">
        <p14:creationId xmlns:p14="http://schemas.microsoft.com/office/powerpoint/2010/main" val="1705374414"/>
      </p:ext>
    </p:extLst>
  </p:cSld>
  <p:clrMapOvr>
    <a:masterClrMapping/>
  </p:clrMapOvr>
  <p:transition spd="slow">
    <p:dissolv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10"/>
          </p:nvPr>
        </p:nvSpPr>
        <p:spPr>
          <a:ln/>
        </p:spPr>
        <p:txBody>
          <a:bodyPr/>
          <a:lstStyle>
            <a:lvl1pPr>
              <a:defRPr/>
            </a:lvl1pPr>
          </a:lstStyle>
          <a:p>
            <a:pPr>
              <a:defRPr/>
            </a:pPr>
            <a:fld id="{47A26E2D-7ACA-44F7-A21B-5FEE724F6652}" type="datetime1">
              <a:rPr lang="en-US"/>
              <a:pPr>
                <a:defRPr/>
              </a:pPr>
              <a:t>2/18/2019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219BAAF1-1683-44EA-B875-CC6791C97D73}" type="slidenum">
              <a:rPr/>
              <a:pPr>
                <a:defRPr/>
              </a:pPr>
              <a:t>‹#›</a:t>
            </a:fld>
            <a:endParaRPr/>
          </a:p>
        </p:txBody>
      </p:sp>
    </p:spTree>
    <p:extLst>
      <p:ext uri="{BB962C8B-B14F-4D97-AF65-F5344CB8AC3E}">
        <p14:creationId xmlns:p14="http://schemas.microsoft.com/office/powerpoint/2010/main" val="3783040406"/>
      </p:ext>
    </p:extLst>
  </p:cSld>
  <p:clrMapOvr>
    <a:masterClrMapping/>
  </p:clrMapOvr>
  <p:transition spd="slow">
    <p:dissolv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noGrp="1"/>
          </p:cNvSpPr>
          <p:nvPr>
            <p:ph type="dt" sz="half" idx="10"/>
          </p:nvPr>
        </p:nvSpPr>
        <p:spPr>
          <a:ln/>
        </p:spPr>
        <p:txBody>
          <a:bodyPr/>
          <a:lstStyle>
            <a:lvl1pPr>
              <a:defRPr/>
            </a:lvl1pPr>
          </a:lstStyle>
          <a:p>
            <a:pPr>
              <a:defRPr/>
            </a:pPr>
            <a:fld id="{E71356EC-FFB6-4403-B27F-0FA690644BC6}" type="datetime1">
              <a:rPr lang="en-US"/>
              <a:pPr>
                <a:defRPr/>
              </a:pPr>
              <a:t>2/18/2019</a:t>
            </a:fld>
            <a:endParaRPr/>
          </a:p>
        </p:txBody>
      </p:sp>
      <p:sp>
        <p:nvSpPr>
          <p:cNvPr id="8" name="Footer Placeholder 4"/>
          <p:cNvSpPr txBox="1">
            <a:spLocks noGrp="1"/>
          </p:cNvSpPr>
          <p:nvPr>
            <p:ph type="ftr" sz="quarter" idx="11"/>
          </p:nvPr>
        </p:nvSpPr>
        <p:spPr>
          <a:ln/>
        </p:spPr>
        <p:txBody>
          <a:bodyPr/>
          <a:lstStyle>
            <a:lvl1pPr>
              <a:defRPr/>
            </a:lvl1pPr>
          </a:lstStyle>
          <a:p>
            <a:pPr>
              <a:defRPr/>
            </a:pPr>
            <a:endParaRPr/>
          </a:p>
        </p:txBody>
      </p:sp>
      <p:sp>
        <p:nvSpPr>
          <p:cNvPr id="9" name="Slide Number Placeholder 5"/>
          <p:cNvSpPr txBox="1">
            <a:spLocks noGrp="1"/>
          </p:cNvSpPr>
          <p:nvPr>
            <p:ph type="sldNum" sz="quarter" idx="12"/>
          </p:nvPr>
        </p:nvSpPr>
        <p:spPr>
          <a:ln/>
        </p:spPr>
        <p:txBody>
          <a:bodyPr/>
          <a:lstStyle>
            <a:lvl1pPr>
              <a:defRPr/>
            </a:lvl1pPr>
          </a:lstStyle>
          <a:p>
            <a:pPr>
              <a:defRPr/>
            </a:pPr>
            <a:fld id="{4E57BE1E-64AE-4438-89C2-E5B45EF8F9E0}" type="slidenum">
              <a:rPr/>
              <a:pPr>
                <a:defRPr/>
              </a:pPr>
              <a:t>‹#›</a:t>
            </a:fld>
            <a:endParaRPr/>
          </a:p>
        </p:txBody>
      </p:sp>
    </p:spTree>
    <p:extLst>
      <p:ext uri="{BB962C8B-B14F-4D97-AF65-F5344CB8AC3E}">
        <p14:creationId xmlns:p14="http://schemas.microsoft.com/office/powerpoint/2010/main" val="4086848237"/>
      </p:ext>
    </p:extLst>
  </p:cSld>
  <p:clrMapOvr>
    <a:masterClrMapping/>
  </p:clrMapOvr>
  <p:transition spd="slow">
    <p:dissolv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3"/>
          <p:cNvSpPr txBox="1">
            <a:spLocks noGrp="1"/>
          </p:cNvSpPr>
          <p:nvPr>
            <p:ph type="dt" sz="half" idx="10"/>
          </p:nvPr>
        </p:nvSpPr>
        <p:spPr>
          <a:ln/>
        </p:spPr>
        <p:txBody>
          <a:bodyPr/>
          <a:lstStyle>
            <a:lvl1pPr>
              <a:defRPr/>
            </a:lvl1pPr>
          </a:lstStyle>
          <a:p>
            <a:pPr>
              <a:defRPr/>
            </a:pPr>
            <a:fld id="{EF4981E6-C6C7-4EA2-8D3B-3FBD273FB749}" type="datetime1">
              <a:rPr lang="en-US"/>
              <a:pPr>
                <a:defRPr/>
              </a:pPr>
              <a:t>2/18/2019</a:t>
            </a:fld>
            <a:endParaRPr/>
          </a:p>
        </p:txBody>
      </p:sp>
      <p:sp>
        <p:nvSpPr>
          <p:cNvPr id="4" name="Footer Placeholder 4"/>
          <p:cNvSpPr txBox="1">
            <a:spLocks noGrp="1"/>
          </p:cNvSpPr>
          <p:nvPr>
            <p:ph type="ftr" sz="quarter" idx="11"/>
          </p:nvPr>
        </p:nvSpPr>
        <p:spPr>
          <a:ln/>
        </p:spPr>
        <p:txBody>
          <a:bodyPr/>
          <a:lstStyle>
            <a:lvl1pPr>
              <a:defRPr/>
            </a:lvl1pPr>
          </a:lstStyle>
          <a:p>
            <a:pPr>
              <a:defRPr/>
            </a:pPr>
            <a:endParaRPr/>
          </a:p>
        </p:txBody>
      </p:sp>
      <p:sp>
        <p:nvSpPr>
          <p:cNvPr id="5" name="Slide Number Placeholder 5"/>
          <p:cNvSpPr txBox="1">
            <a:spLocks noGrp="1"/>
          </p:cNvSpPr>
          <p:nvPr>
            <p:ph type="sldNum" sz="quarter" idx="12"/>
          </p:nvPr>
        </p:nvSpPr>
        <p:spPr>
          <a:ln/>
        </p:spPr>
        <p:txBody>
          <a:bodyPr/>
          <a:lstStyle>
            <a:lvl1pPr>
              <a:defRPr/>
            </a:lvl1pPr>
          </a:lstStyle>
          <a:p>
            <a:pPr>
              <a:defRPr/>
            </a:pPr>
            <a:fld id="{E1ADCE64-CB31-4814-9FC2-B279DB8F8969}" type="slidenum">
              <a:rPr/>
              <a:pPr>
                <a:defRPr/>
              </a:pPr>
              <a:t>‹#›</a:t>
            </a:fld>
            <a:endParaRPr/>
          </a:p>
        </p:txBody>
      </p:sp>
    </p:spTree>
    <p:extLst>
      <p:ext uri="{BB962C8B-B14F-4D97-AF65-F5344CB8AC3E}">
        <p14:creationId xmlns:p14="http://schemas.microsoft.com/office/powerpoint/2010/main" val="2803231960"/>
      </p:ext>
    </p:extLst>
  </p:cSld>
  <p:clrMapOvr>
    <a:masterClrMapping/>
  </p:clrMapOvr>
  <p:transition spd="slow">
    <p:dissolv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fld id="{06A9F6E4-731F-4487-ADFC-DAA5F0F432EB}" type="datetime1">
              <a:rPr lang="en-US"/>
              <a:pPr>
                <a:defRPr/>
              </a:pPr>
              <a:t>2/18/2019</a:t>
            </a:fld>
            <a:endParaRPr/>
          </a:p>
        </p:txBody>
      </p:sp>
      <p:sp>
        <p:nvSpPr>
          <p:cNvPr id="3" name="Footer Placeholder 4"/>
          <p:cNvSpPr txBox="1">
            <a:spLocks noGrp="1"/>
          </p:cNvSpPr>
          <p:nvPr>
            <p:ph type="ftr" sz="quarter" idx="11"/>
          </p:nvPr>
        </p:nvSpPr>
        <p:spPr>
          <a:ln/>
        </p:spPr>
        <p:txBody>
          <a:bodyPr/>
          <a:lstStyle>
            <a:lvl1pPr>
              <a:defRPr/>
            </a:lvl1pPr>
          </a:lstStyle>
          <a:p>
            <a:pPr>
              <a:defRPr/>
            </a:pPr>
            <a:endParaRPr/>
          </a:p>
        </p:txBody>
      </p:sp>
      <p:sp>
        <p:nvSpPr>
          <p:cNvPr id="4" name="Slide Number Placeholder 5"/>
          <p:cNvSpPr txBox="1">
            <a:spLocks noGrp="1"/>
          </p:cNvSpPr>
          <p:nvPr>
            <p:ph type="sldNum" sz="quarter" idx="12"/>
          </p:nvPr>
        </p:nvSpPr>
        <p:spPr>
          <a:ln/>
        </p:spPr>
        <p:txBody>
          <a:bodyPr/>
          <a:lstStyle>
            <a:lvl1pPr>
              <a:defRPr/>
            </a:lvl1pPr>
          </a:lstStyle>
          <a:p>
            <a:pPr>
              <a:defRPr/>
            </a:pPr>
            <a:fld id="{5B8D5922-486C-4504-B6B1-0D3D948C3151}" type="slidenum">
              <a:rPr/>
              <a:pPr>
                <a:defRPr/>
              </a:pPr>
              <a:t>‹#›</a:t>
            </a:fld>
            <a:endParaRPr/>
          </a:p>
        </p:txBody>
      </p:sp>
    </p:spTree>
    <p:extLst>
      <p:ext uri="{BB962C8B-B14F-4D97-AF65-F5344CB8AC3E}">
        <p14:creationId xmlns:p14="http://schemas.microsoft.com/office/powerpoint/2010/main" val="1633224475"/>
      </p:ext>
    </p:extLst>
  </p:cSld>
  <p:clrMapOvr>
    <a:masterClrMapping/>
  </p:clrMapOvr>
  <p:transition spd="slow">
    <p:dissolve/>
  </p:transition>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4C7A52AC-0484-4BFD-9EB5-08A06BF95C02}" type="datetime1">
              <a:rPr lang="en-US"/>
              <a:pPr>
                <a:defRPr/>
              </a:pPr>
              <a:t>2/18/2019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4C51C003-4E7A-4A68-94A9-17928DE7A8F6}" type="slidenum">
              <a:rPr/>
              <a:pPr>
                <a:defRPr/>
              </a:pPr>
              <a:t>‹#›</a:t>
            </a:fld>
            <a:endParaRPr/>
          </a:p>
        </p:txBody>
      </p:sp>
    </p:spTree>
    <p:extLst>
      <p:ext uri="{BB962C8B-B14F-4D97-AF65-F5344CB8AC3E}">
        <p14:creationId xmlns:p14="http://schemas.microsoft.com/office/powerpoint/2010/main" val="2816630976"/>
      </p:ext>
    </p:extLst>
  </p:cSld>
  <p:clrMapOvr>
    <a:masterClrMapping/>
  </p:clrMapOvr>
  <p:transition spd="slow">
    <p:dissolv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p>
        </p:txBody>
      </p:sp>
      <p:sp>
        <p:nvSpPr>
          <p:cNvPr id="3" name="Picture Placeholder 2"/>
          <p:cNvSpPr txBox="1">
            <a:spLocks noGrp="1"/>
          </p:cNvSpPr>
          <p:nvPr>
            <p:ph type="pic" idx="1"/>
          </p:nvPr>
        </p:nvSpPr>
        <p:spPr>
          <a:xfrm>
            <a:off x="1792288" y="612776"/>
            <a:ext cx="5486400" cy="4114800"/>
          </a:xfrm>
        </p:spPr>
        <p:txBody>
          <a:bodyPr/>
          <a:lstStyle>
            <a:lvl1pPr marL="0" indent="0">
              <a:buNone/>
              <a:defRPr/>
            </a:lvl1pPr>
          </a:lstStyle>
          <a:p>
            <a:pPr lvl="0"/>
            <a:endParaRPr lang="en-US" noProof="0" smtClean="0"/>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E91852E5-4F72-4611-95AA-264DAC526A34}" type="datetime1">
              <a:rPr lang="en-US"/>
              <a:pPr>
                <a:defRPr/>
              </a:pPr>
              <a:t>2/18/2019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EABAACFF-BC2E-48E4-A74B-C7199B4A1490}" type="slidenum">
              <a:rPr/>
              <a:pPr>
                <a:defRPr/>
              </a:pPr>
              <a:t>‹#›</a:t>
            </a:fld>
            <a:endParaRPr/>
          </a:p>
        </p:txBody>
      </p:sp>
    </p:spTree>
    <p:extLst>
      <p:ext uri="{BB962C8B-B14F-4D97-AF65-F5344CB8AC3E}">
        <p14:creationId xmlns:p14="http://schemas.microsoft.com/office/powerpoint/2010/main" val="3049379384"/>
      </p:ext>
    </p:extLst>
  </p:cSld>
  <p:clrMapOvr>
    <a:masterClrMapping/>
  </p:clrMapOvr>
  <p:transition spd="slow">
    <p:dissolv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3E8E01E4-1D72-4DFC-95FD-B167CEE3CA6C}"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CA2BD476-0C81-43F8-9468-9B757315598E}" type="slidenum">
              <a:rPr/>
              <a:pPr>
                <a:defRPr/>
              </a:pPr>
              <a:t>‹#›</a:t>
            </a:fld>
            <a:endParaRPr/>
          </a:p>
        </p:txBody>
      </p:sp>
    </p:spTree>
    <p:extLst>
      <p:ext uri="{BB962C8B-B14F-4D97-AF65-F5344CB8AC3E}">
        <p14:creationId xmlns:p14="http://schemas.microsoft.com/office/powerpoint/2010/main" val="877023418"/>
      </p:ext>
    </p:extLst>
  </p:cSld>
  <p:clrMapOvr>
    <a:masterClrMapping/>
  </p:clrMapOvr>
  <p:transition spd="slow">
    <p:dissolv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774806A9-DB12-4CBF-BAF6-C44E827A1757}" type="datetime1">
              <a:rPr lang="en-US"/>
              <a:pPr>
                <a:defRPr/>
              </a:pPr>
              <a:t>2/18/2019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B57DC02C-5977-4730-A04E-58801734DE9B}" type="slidenum">
              <a:rPr/>
              <a:pPr>
                <a:defRPr/>
              </a:pPr>
              <a:t>‹#›</a:t>
            </a:fld>
            <a:endParaRPr/>
          </a:p>
        </p:txBody>
      </p:sp>
    </p:spTree>
    <p:extLst>
      <p:ext uri="{BB962C8B-B14F-4D97-AF65-F5344CB8AC3E}">
        <p14:creationId xmlns:p14="http://schemas.microsoft.com/office/powerpoint/2010/main" val="3308003672"/>
      </p:ext>
    </p:extLst>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828800" y="609603"/>
            <a:ext cx="5486400" cy="522286"/>
          </a:xfrm>
        </p:spPr>
        <p:txBody>
          <a:bodyPr lIns="45720" rIns="45720" bIns="0" anchor="b"/>
          <a:lstStyle>
            <a:lvl1pPr>
              <a:defRPr sz="2000"/>
            </a:lvl1pPr>
          </a:lstStyle>
          <a:p>
            <a:pPr lvl="0"/>
            <a:r>
              <a:rPr lang="en-US" smtClean="0"/>
              <a:t>Click to edit Master title style</a:t>
            </a:r>
            <a:endParaRPr lang="en-US"/>
          </a:p>
        </p:txBody>
      </p:sp>
      <p:sp>
        <p:nvSpPr>
          <p:cNvPr id="3" name="Picture Placeholder 2"/>
          <p:cNvSpPr txBox="1">
            <a:spLocks noGrp="1"/>
          </p:cNvSpPr>
          <p:nvPr>
            <p:ph type="pic" idx="1"/>
          </p:nvPr>
        </p:nvSpPr>
        <p:spPr>
          <a:xfrm>
            <a:off x="1828800" y="1831972"/>
            <a:ext cx="5486400" cy="3962396"/>
          </a:xfrm>
          <a:solidFill>
            <a:srgbClr val="69676D"/>
          </a:solidFill>
          <a:ln w="44448">
            <a:solidFill>
              <a:srgbClr val="FFFFFF"/>
            </a:solidFill>
            <a:prstDash val="solid"/>
            <a:miter/>
          </a:ln>
          <a:effectLst>
            <a:outerShdw dist="228603" dir="2700000" algn="tl">
              <a:srgbClr val="000000">
                <a:alpha val="25000"/>
              </a:srgbClr>
            </a:outerShdw>
          </a:effectLst>
        </p:spPr>
        <p:txBody>
          <a:bodyPr/>
          <a:lstStyle>
            <a:lvl1pPr indent="0">
              <a:spcBef>
                <a:spcPts val="800"/>
              </a:spcBef>
              <a:buNone/>
              <a:defRPr sz="3200"/>
            </a:lvl1pPr>
          </a:lstStyle>
          <a:p>
            <a:pPr lvl="0"/>
            <a:r>
              <a:rPr lang="en-US" noProof="0" smtClean="0"/>
              <a:t>Click icon to add picture</a:t>
            </a:r>
          </a:p>
        </p:txBody>
      </p:sp>
      <p:sp>
        <p:nvSpPr>
          <p:cNvPr id="4" name="Text Placeholder 3"/>
          <p:cNvSpPr txBox="1">
            <a:spLocks noGrp="1"/>
          </p:cNvSpPr>
          <p:nvPr>
            <p:ph type="body" idx="2"/>
          </p:nvPr>
        </p:nvSpPr>
        <p:spPr>
          <a:xfrm>
            <a:off x="1828800" y="1166783"/>
            <a:ext cx="5486400" cy="530352"/>
          </a:xfrm>
        </p:spPr>
        <p:txBody>
          <a:bodyPr lIns="45720" rIns="45720" anchorCtr="1"/>
          <a:lstStyle>
            <a:lvl1pPr marL="0" indent="0" algn="ctr">
              <a:spcBef>
                <a:spcPts val="300"/>
              </a:spcBef>
              <a:buNone/>
              <a:defRPr sz="1400"/>
            </a:lvl1pPr>
          </a:lstStyle>
          <a:p>
            <a:pPr lvl="0"/>
            <a:r>
              <a:rPr lang="en-US" smtClean="0"/>
              <a:t>Click to edit Master text styles</a:t>
            </a:r>
          </a:p>
        </p:txBody>
      </p:sp>
      <p:sp>
        <p:nvSpPr>
          <p:cNvPr id="5" name="Date Placeholder 13"/>
          <p:cNvSpPr txBox="1">
            <a:spLocks noGrp="1"/>
          </p:cNvSpPr>
          <p:nvPr>
            <p:ph type="dt" sz="half" idx="10"/>
          </p:nvPr>
        </p:nvSpPr>
        <p:spPr>
          <a:ln/>
        </p:spPr>
        <p:txBody>
          <a:bodyPr/>
          <a:lstStyle>
            <a:lvl1pPr>
              <a:defRPr/>
            </a:lvl1pPr>
          </a:lstStyle>
          <a:p>
            <a:pPr>
              <a:defRPr/>
            </a:pPr>
            <a:fld id="{1FFC8FAA-7130-4E52-AF6D-86D605BF7B6F}" type="datetime1">
              <a:rPr lang="en-US"/>
              <a:pPr>
                <a:defRPr/>
              </a:pPr>
              <a:t>2/18/2019</a:t>
            </a:fld>
            <a:endParaRPr/>
          </a:p>
        </p:txBody>
      </p:sp>
      <p:sp>
        <p:nvSpPr>
          <p:cNvPr id="6" name="Footer Placeholder 2"/>
          <p:cNvSpPr txBox="1">
            <a:spLocks noGrp="1"/>
          </p:cNvSpPr>
          <p:nvPr>
            <p:ph type="ftr" sz="quarter" idx="11"/>
          </p:nvPr>
        </p:nvSpPr>
        <p:spPr>
          <a:ln/>
        </p:spPr>
        <p:txBody>
          <a:bodyPr/>
          <a:lstStyle>
            <a:lvl1pPr>
              <a:defRPr/>
            </a:lvl1pPr>
          </a:lstStyle>
          <a:p>
            <a:pPr>
              <a:defRPr/>
            </a:pPr>
            <a:endParaRPr/>
          </a:p>
        </p:txBody>
      </p:sp>
      <p:sp>
        <p:nvSpPr>
          <p:cNvPr id="7" name="Slide Number Placeholder 22"/>
          <p:cNvSpPr txBox="1">
            <a:spLocks noGrp="1"/>
          </p:cNvSpPr>
          <p:nvPr>
            <p:ph type="sldNum" sz="quarter" idx="12"/>
          </p:nvPr>
        </p:nvSpPr>
        <p:spPr>
          <a:ln/>
        </p:spPr>
        <p:txBody>
          <a:bodyPr/>
          <a:lstStyle>
            <a:lvl1pPr>
              <a:defRPr/>
            </a:lvl1pPr>
          </a:lstStyle>
          <a:p>
            <a:pPr>
              <a:defRPr/>
            </a:pPr>
            <a:fld id="{F5C3DDE5-EB9C-48B1-8FDE-73C210579088}" type="slidenum">
              <a:rPr/>
              <a:pPr>
                <a:defRPr/>
              </a:pPr>
              <a:t>‹#›</a:t>
            </a:fld>
            <a:endParaRPr/>
          </a:p>
        </p:txBody>
      </p:sp>
    </p:spTree>
    <p:extLst>
      <p:ext uri="{BB962C8B-B14F-4D97-AF65-F5344CB8AC3E}">
        <p14:creationId xmlns:p14="http://schemas.microsoft.com/office/powerpoint/2010/main" val="3910325789"/>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21"/>
          <p:cNvSpPr txBox="1">
            <a:spLocks noGrp="1"/>
          </p:cNvSpPr>
          <p:nvPr>
            <p:ph type="title"/>
          </p:nvPr>
        </p:nvSpPr>
        <p:spPr>
          <a:xfrm>
            <a:off x="457200" y="274638"/>
            <a:ext cx="8229600" cy="1143000"/>
          </a:xfrm>
          <a:prstGeom prst="rect">
            <a:avLst/>
          </a:prstGeom>
          <a:noFill/>
          <a:ln>
            <a:noFill/>
          </a:ln>
        </p:spPr>
        <p:txBody>
          <a:bodyPr vert="horz" wrap="square" lIns="91440" tIns="45720" rIns="91440" bIns="45720" anchor="ctr" anchorCtr="1" compatLnSpc="1"/>
          <a:lstStyle/>
          <a:p>
            <a:pPr lvl="0"/>
            <a:r>
              <a:rPr lang="en-US" smtClean="0"/>
              <a:t>Click to edit Master title style</a:t>
            </a:r>
            <a:endParaRPr lang="en-US"/>
          </a:p>
        </p:txBody>
      </p:sp>
      <p:sp>
        <p:nvSpPr>
          <p:cNvPr id="1027" name="Text Placeholder 12"/>
          <p:cNvSpPr txBox="1">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13"/>
          <p:cNvSpPr txBox="1">
            <a:spLocks noGrp="1"/>
          </p:cNvSpPr>
          <p:nvPr>
            <p:ph type="dt" sz="half" idx="2"/>
          </p:nvPr>
        </p:nvSpPr>
        <p:spPr>
          <a:xfrm>
            <a:off x="457200" y="6416675"/>
            <a:ext cx="2133600" cy="365125"/>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smtClean="0">
                <a:solidFill>
                  <a:srgbClr val="BCBCBC"/>
                </a:solidFill>
                <a:uFillTx/>
                <a:latin typeface="Book Antiqua"/>
                <a:ea typeface=""/>
                <a:cs typeface=""/>
              </a:defRPr>
            </a:lvl1pPr>
          </a:lstStyle>
          <a:p>
            <a:pPr>
              <a:defRPr/>
            </a:pPr>
            <a:fld id="{C339A26E-C081-427C-8F0B-E0EE68BDCD65}" type="datetime1">
              <a:rPr lang="en-US"/>
              <a:pPr>
                <a:defRPr/>
              </a:pPr>
              <a:t>2/18/2019</a:t>
            </a:fld>
            <a:endParaRPr/>
          </a:p>
        </p:txBody>
      </p:sp>
      <p:sp>
        <p:nvSpPr>
          <p:cNvPr id="5" name="Footer Placeholder 2"/>
          <p:cNvSpPr txBox="1">
            <a:spLocks noGrp="1"/>
          </p:cNvSpPr>
          <p:nvPr>
            <p:ph type="ftr" sz="quarter" idx="3"/>
          </p:nvPr>
        </p:nvSpPr>
        <p:spPr>
          <a:xfrm>
            <a:off x="3124200" y="6416675"/>
            <a:ext cx="2895600" cy="365125"/>
          </a:xfrm>
          <a:prstGeom prst="rect">
            <a:avLst/>
          </a:prstGeom>
          <a:noFill/>
          <a:ln>
            <a:noFill/>
          </a:ln>
        </p:spPr>
        <p:txBody>
          <a:bodyPr vert="horz" wrap="square" lIns="91440" tIns="45720" rIns="91440" bIns="45720" anchor="b"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smtClean="0">
                <a:solidFill>
                  <a:srgbClr val="BCBCBC"/>
                </a:solidFill>
                <a:uFillTx/>
                <a:latin typeface="Book Antiqua"/>
                <a:ea typeface=""/>
                <a:cs typeface=""/>
              </a:defRPr>
            </a:lvl1pPr>
          </a:lstStyle>
          <a:p>
            <a:pPr>
              <a:defRPr/>
            </a:pPr>
            <a:endParaRPr/>
          </a:p>
        </p:txBody>
      </p:sp>
      <p:sp>
        <p:nvSpPr>
          <p:cNvPr id="6" name="Slide Number Placeholder 22"/>
          <p:cNvSpPr txBox="1">
            <a:spLocks noGrp="1"/>
          </p:cNvSpPr>
          <p:nvPr>
            <p:ph type="sldNum" sz="quarter" idx="4"/>
          </p:nvPr>
        </p:nvSpPr>
        <p:spPr>
          <a:xfrm>
            <a:off x="7924800" y="6416675"/>
            <a:ext cx="762000" cy="365125"/>
          </a:xfrm>
          <a:prstGeom prst="rect">
            <a:avLst/>
          </a:prstGeom>
          <a:noFill/>
          <a:ln>
            <a:noFill/>
          </a:ln>
        </p:spPr>
        <p:txBody>
          <a:bodyPr vert="horz" wrap="square" lIns="0" tIns="45720" rIns="0" bIns="45720" anchor="b"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smtClean="0">
                <a:solidFill>
                  <a:srgbClr val="BCBCBC"/>
                </a:solidFill>
                <a:uFillTx/>
                <a:latin typeface="Book Antiqua"/>
                <a:ea typeface=""/>
                <a:cs typeface=""/>
              </a:defRPr>
            </a:lvl1pPr>
          </a:lstStyle>
          <a:p>
            <a:pPr>
              <a:defRPr/>
            </a:pPr>
            <a:fld id="{44452457-C583-44F0-BE2B-779A52E5E067}"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p:wipe dir="d"/>
  </p:transition>
  <p:txStyles>
    <p:titleStyle>
      <a:lvl1pPr algn="ctr" rtl="0" eaLnBrk="1" fontAlgn="base" hangingPunct="1">
        <a:spcBef>
          <a:spcPct val="0"/>
        </a:spcBef>
        <a:spcAft>
          <a:spcPct val="0"/>
        </a:spcAft>
        <a:defRPr lang="en-US" sz="4100" b="1" kern="1200">
          <a:solidFill>
            <a:srgbClr val="000000"/>
          </a:solidFill>
          <a:effectLst>
            <a:outerShdw blurRad="152400" dist="101603" dir="2700000">
              <a:srgbClr val="000000"/>
            </a:outerShdw>
          </a:effectLst>
          <a:latin typeface="Lucida Sans"/>
        </a:defRPr>
      </a:lvl1pPr>
      <a:lvl2pPr algn="ctr" rtl="0" eaLnBrk="1" fontAlgn="base" hangingPunct="1">
        <a:spcBef>
          <a:spcPct val="0"/>
        </a:spcBef>
        <a:spcAft>
          <a:spcPct val="0"/>
        </a:spcAft>
        <a:defRPr sz="4100" b="1">
          <a:solidFill>
            <a:srgbClr val="000000"/>
          </a:solidFill>
          <a:latin typeface="Lucida Sans" pitchFamily="34" charset="0"/>
        </a:defRPr>
      </a:lvl2pPr>
      <a:lvl3pPr algn="ctr" rtl="0" eaLnBrk="1" fontAlgn="base" hangingPunct="1">
        <a:spcBef>
          <a:spcPct val="0"/>
        </a:spcBef>
        <a:spcAft>
          <a:spcPct val="0"/>
        </a:spcAft>
        <a:defRPr sz="4100" b="1">
          <a:solidFill>
            <a:srgbClr val="000000"/>
          </a:solidFill>
          <a:latin typeface="Lucida Sans" pitchFamily="34" charset="0"/>
        </a:defRPr>
      </a:lvl3pPr>
      <a:lvl4pPr algn="ctr" rtl="0" eaLnBrk="1" fontAlgn="base" hangingPunct="1">
        <a:spcBef>
          <a:spcPct val="0"/>
        </a:spcBef>
        <a:spcAft>
          <a:spcPct val="0"/>
        </a:spcAft>
        <a:defRPr sz="4100" b="1">
          <a:solidFill>
            <a:srgbClr val="000000"/>
          </a:solidFill>
          <a:latin typeface="Lucida Sans" pitchFamily="34" charset="0"/>
        </a:defRPr>
      </a:lvl4pPr>
      <a:lvl5pPr algn="ctr" rtl="0" eaLnBrk="1" fontAlgn="base" hangingPunct="1">
        <a:spcBef>
          <a:spcPct val="0"/>
        </a:spcBef>
        <a:spcAft>
          <a:spcPct val="0"/>
        </a:spcAft>
        <a:defRPr sz="4100" b="1">
          <a:solidFill>
            <a:srgbClr val="000000"/>
          </a:solidFill>
          <a:latin typeface="Lucida Sans" pitchFamily="34" charset="0"/>
        </a:defRPr>
      </a:lvl5pPr>
      <a:lvl6pPr marL="457200" algn="ctr" rtl="0" eaLnBrk="1" fontAlgn="base" hangingPunct="1">
        <a:spcBef>
          <a:spcPct val="0"/>
        </a:spcBef>
        <a:spcAft>
          <a:spcPct val="0"/>
        </a:spcAft>
        <a:defRPr sz="4100" b="1">
          <a:solidFill>
            <a:srgbClr val="000000"/>
          </a:solidFill>
          <a:latin typeface="Lucida Sans" pitchFamily="34" charset="0"/>
        </a:defRPr>
      </a:lvl6pPr>
      <a:lvl7pPr marL="914400" algn="ctr" rtl="0" eaLnBrk="1" fontAlgn="base" hangingPunct="1">
        <a:spcBef>
          <a:spcPct val="0"/>
        </a:spcBef>
        <a:spcAft>
          <a:spcPct val="0"/>
        </a:spcAft>
        <a:defRPr sz="4100" b="1">
          <a:solidFill>
            <a:srgbClr val="000000"/>
          </a:solidFill>
          <a:latin typeface="Lucida Sans" pitchFamily="34" charset="0"/>
        </a:defRPr>
      </a:lvl7pPr>
      <a:lvl8pPr marL="1371600" algn="ctr" rtl="0" eaLnBrk="1" fontAlgn="base" hangingPunct="1">
        <a:spcBef>
          <a:spcPct val="0"/>
        </a:spcBef>
        <a:spcAft>
          <a:spcPct val="0"/>
        </a:spcAft>
        <a:defRPr sz="4100" b="1">
          <a:solidFill>
            <a:srgbClr val="000000"/>
          </a:solidFill>
          <a:latin typeface="Lucida Sans" pitchFamily="34" charset="0"/>
        </a:defRPr>
      </a:lvl8pPr>
      <a:lvl9pPr marL="1828800" algn="ctr" rtl="0" eaLnBrk="1" fontAlgn="base" hangingPunct="1">
        <a:spcBef>
          <a:spcPct val="0"/>
        </a:spcBef>
        <a:spcAft>
          <a:spcPct val="0"/>
        </a:spcAft>
        <a:defRPr sz="4100" b="1">
          <a:solidFill>
            <a:srgbClr val="000000"/>
          </a:solidFill>
          <a:latin typeface="Lucida Sans" pitchFamily="34" charset="0"/>
        </a:defRPr>
      </a:lvl9pPr>
    </p:titleStyle>
    <p:bodyStyle>
      <a:lvl1pPr marL="547688" indent="-409575" algn="l" rtl="0" eaLnBrk="1" fontAlgn="base" hangingPunct="1">
        <a:spcBef>
          <a:spcPts val="700"/>
        </a:spcBef>
        <a:spcAft>
          <a:spcPct val="0"/>
        </a:spcAft>
        <a:buClr>
          <a:srgbClr val="F9F9F9"/>
        </a:buClr>
        <a:buSzPct val="65000"/>
        <a:buFont typeface="Wingdings 2" pitchFamily="18" charset="2"/>
        <a:buChar char=""/>
        <a:defRPr lang="en-US" sz="2800" kern="1200">
          <a:solidFill>
            <a:srgbClr val="FFFFFF"/>
          </a:solidFill>
          <a:latin typeface="Book Antiqua"/>
        </a:defRPr>
      </a:lvl1pPr>
      <a:lvl2pPr marL="866775" lvl="1" indent="-282575" algn="l" rtl="0" eaLnBrk="1" fontAlgn="base" hangingPunct="1">
        <a:spcBef>
          <a:spcPts val="600"/>
        </a:spcBef>
        <a:spcAft>
          <a:spcPct val="0"/>
        </a:spcAft>
        <a:buClr>
          <a:srgbClr val="FFFFFF"/>
        </a:buClr>
        <a:buSzPct val="80000"/>
        <a:buFont typeface="Wingdings 2" pitchFamily="18" charset="2"/>
        <a:buChar char=""/>
        <a:defRPr lang="en-US" sz="2400" kern="1200">
          <a:solidFill>
            <a:srgbClr val="FFFFFF"/>
          </a:solidFill>
          <a:latin typeface="Book Antiqua"/>
        </a:defRPr>
      </a:lvl2pPr>
      <a:lvl3pPr marL="1131888" lvl="2" indent="-228600" algn="l" rtl="0" eaLnBrk="1" fontAlgn="base" hangingPunct="1">
        <a:spcBef>
          <a:spcPts val="500"/>
        </a:spcBef>
        <a:spcAft>
          <a:spcPct val="0"/>
        </a:spcAft>
        <a:buClr>
          <a:srgbClr val="FFFFFF"/>
        </a:buClr>
        <a:buSzPct val="95000"/>
        <a:buFont typeface="Wingdings" pitchFamily="2" charset="2"/>
        <a:buChar char=""/>
        <a:defRPr lang="en-US" sz="2200" kern="1200">
          <a:solidFill>
            <a:srgbClr val="FFFFFF"/>
          </a:solidFill>
          <a:latin typeface="Book Antiqua"/>
        </a:defRPr>
      </a:lvl3pPr>
      <a:lvl4pPr marL="1352550" lvl="3" indent="-180975" algn="l" rtl="0" eaLnBrk="1" fontAlgn="base" hangingPunct="1">
        <a:spcBef>
          <a:spcPts val="500"/>
        </a:spcBef>
        <a:spcAft>
          <a:spcPct val="0"/>
        </a:spcAft>
        <a:buClr>
          <a:srgbClr val="FFFFFF"/>
        </a:buClr>
        <a:buSzPct val="100000"/>
        <a:buFont typeface="Wingdings 3" pitchFamily="18" charset="2"/>
        <a:buChar char=""/>
        <a:defRPr lang="en-US" sz="2000" kern="1200">
          <a:solidFill>
            <a:srgbClr val="FFFFFF"/>
          </a:solidFill>
          <a:latin typeface="Book Antiqua"/>
        </a:defRPr>
      </a:lvl4pPr>
      <a:lvl5pPr marL="1544638" lvl="4" indent="-180975" algn="l" rtl="0" eaLnBrk="1" fontAlgn="base" hangingPunct="1">
        <a:spcBef>
          <a:spcPts val="500"/>
        </a:spcBef>
        <a:spcAft>
          <a:spcPct val="0"/>
        </a:spcAft>
        <a:buClr>
          <a:srgbClr val="FFFFFF"/>
        </a:buClr>
        <a:buSzPct val="100000"/>
        <a:buFont typeface="Wingdings 2" pitchFamily="18" charset="2"/>
        <a:buChar char=""/>
        <a:defRPr lang="en-US" sz="2000" kern="1200">
          <a:solidFill>
            <a:srgbClr val="FFFFFF"/>
          </a:solidFill>
          <a:latin typeface="Book Antiqua"/>
        </a:defRPr>
      </a:lvl5pPr>
      <a:lvl6pPr marL="2001838" indent="-180975" algn="l" rtl="0" eaLnBrk="1" fontAlgn="base" hangingPunct="1">
        <a:spcBef>
          <a:spcPts val="500"/>
        </a:spcBef>
        <a:spcAft>
          <a:spcPct val="0"/>
        </a:spcAft>
        <a:buClr>
          <a:srgbClr val="FFFFFF"/>
        </a:buClr>
        <a:buSzPct val="100000"/>
        <a:buFont typeface="Wingdings 2" pitchFamily="18" charset="2"/>
        <a:buChar char=""/>
        <a:defRPr lang="en-US" sz="2000" kern="1200">
          <a:solidFill>
            <a:srgbClr val="FFFFFF"/>
          </a:solidFill>
          <a:latin typeface="Book Antiqua"/>
        </a:defRPr>
      </a:lvl6pPr>
      <a:lvl7pPr marL="2459038" indent="-180975" algn="l" rtl="0" eaLnBrk="1" fontAlgn="base" hangingPunct="1">
        <a:spcBef>
          <a:spcPts val="500"/>
        </a:spcBef>
        <a:spcAft>
          <a:spcPct val="0"/>
        </a:spcAft>
        <a:buClr>
          <a:srgbClr val="FFFFFF"/>
        </a:buClr>
        <a:buSzPct val="100000"/>
        <a:buFont typeface="Wingdings 2" pitchFamily="18" charset="2"/>
        <a:buChar char=""/>
        <a:defRPr lang="en-US" sz="2000" kern="1200">
          <a:solidFill>
            <a:srgbClr val="FFFFFF"/>
          </a:solidFill>
          <a:latin typeface="Book Antiqua"/>
        </a:defRPr>
      </a:lvl7pPr>
      <a:lvl8pPr marL="2916238" indent="-180975" algn="l" rtl="0" eaLnBrk="1" fontAlgn="base" hangingPunct="1">
        <a:spcBef>
          <a:spcPts val="500"/>
        </a:spcBef>
        <a:spcAft>
          <a:spcPct val="0"/>
        </a:spcAft>
        <a:buClr>
          <a:srgbClr val="FFFFFF"/>
        </a:buClr>
        <a:buSzPct val="100000"/>
        <a:buFont typeface="Wingdings 2" pitchFamily="18" charset="2"/>
        <a:buChar char=""/>
        <a:defRPr lang="en-US" sz="2000" kern="1200">
          <a:solidFill>
            <a:srgbClr val="FFFFFF"/>
          </a:solidFill>
          <a:latin typeface="Book Antiqua"/>
        </a:defRPr>
      </a:lvl8pPr>
      <a:lvl9pPr marL="3373438" indent="-180975" algn="l" rtl="0" eaLnBrk="1" fontAlgn="base" hangingPunct="1">
        <a:spcBef>
          <a:spcPts val="500"/>
        </a:spcBef>
        <a:spcAft>
          <a:spcPct val="0"/>
        </a:spcAft>
        <a:buClr>
          <a:srgbClr val="FFFFFF"/>
        </a:buClr>
        <a:buSzPct val="100000"/>
        <a:buFont typeface="Wingdings 2" pitchFamily="18" charset="2"/>
        <a:buChar char=""/>
        <a:defRPr lang="en-US" sz="2000" kern="1200">
          <a:solidFill>
            <a:srgbClr val="FFFFFF"/>
          </a:solidFill>
          <a:latin typeface="Book Antiqua"/>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2051" name="Text Placeholder 2"/>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txBox="1">
            <a:spLocks noGrp="1"/>
          </p:cNvSpPr>
          <p:nvPr>
            <p:ph type="dt" sz="half" idx="2"/>
          </p:nvPr>
        </p:nvSpPr>
        <p:spPr>
          <a:xfrm>
            <a:off x="457200" y="6356350"/>
            <a:ext cx="2133600" cy="365125"/>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smtClean="0">
                <a:solidFill>
                  <a:srgbClr val="FFFFFF"/>
                </a:solidFill>
                <a:uFillTx/>
                <a:latin typeface="Calibri"/>
                <a:cs typeface="+mn-cs"/>
              </a:defRPr>
            </a:lvl1pPr>
          </a:lstStyle>
          <a:p>
            <a:pPr>
              <a:defRPr/>
            </a:pPr>
            <a:fld id="{D627457A-7F3C-4B40-8F6D-EB5FAD5CDEE1}" type="datetime1">
              <a:rPr lang="en-US"/>
              <a:pPr>
                <a:defRPr/>
              </a:pPr>
              <a:t>2/18/2019</a:t>
            </a:fld>
            <a:endParaRPr/>
          </a:p>
        </p:txBody>
      </p:sp>
      <p:sp>
        <p:nvSpPr>
          <p:cNvPr id="5" name="Footer Placeholder 4"/>
          <p:cNvSpPr txBox="1">
            <a:spLocks noGrp="1"/>
          </p:cNvSpPr>
          <p:nvPr>
            <p:ph type="ftr" sz="quarter" idx="3"/>
          </p:nvPr>
        </p:nvSpPr>
        <p:spPr>
          <a:xfrm>
            <a:off x="3124200" y="6356350"/>
            <a:ext cx="2895600" cy="365125"/>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smtClean="0">
                <a:solidFill>
                  <a:srgbClr val="FFFFFF"/>
                </a:solidFill>
                <a:uFillTx/>
                <a:latin typeface="Calibri"/>
                <a:cs typeface="+mn-cs"/>
              </a:defRPr>
            </a:lvl1pPr>
          </a:lstStyle>
          <a:p>
            <a:pPr>
              <a:defRPr/>
            </a:pPr>
            <a:endParaRPr/>
          </a:p>
        </p:txBody>
      </p:sp>
      <p:sp>
        <p:nvSpPr>
          <p:cNvPr id="6" name="Slide Number Placeholder 5"/>
          <p:cNvSpPr txBox="1">
            <a:spLocks noGrp="1"/>
          </p:cNvSpPr>
          <p:nvPr>
            <p:ph type="sldNum" sz="quarter" idx="4"/>
          </p:nvPr>
        </p:nvSpPr>
        <p:spPr>
          <a:xfrm>
            <a:off x="6553200" y="6356350"/>
            <a:ext cx="2133600" cy="365125"/>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smtClean="0">
                <a:solidFill>
                  <a:srgbClr val="FFFFFF"/>
                </a:solidFill>
                <a:uFillTx/>
                <a:latin typeface="Calibri"/>
                <a:cs typeface="+mn-cs"/>
              </a:defRPr>
            </a:lvl1pPr>
          </a:lstStyle>
          <a:p>
            <a:pPr>
              <a:defRPr/>
            </a:pPr>
            <a:fld id="{434BE4D8-1CEC-471B-A316-F9E7DBB73CBD}"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ransition spd="slow">
    <p:dissolve/>
  </p:transition>
  <p:txStyles>
    <p:titleStyle>
      <a:lvl1pPr algn="ctr" rtl="0" eaLnBrk="0" fontAlgn="base" hangingPunct="0">
        <a:spcBef>
          <a:spcPct val="0"/>
        </a:spcBef>
        <a:spcAft>
          <a:spcPct val="0"/>
        </a:spcAft>
        <a:defRPr lang="en-US" sz="4400" kern="1200">
          <a:solidFill>
            <a:srgbClr val="FFFFFF"/>
          </a:solidFill>
          <a:latin typeface="Calibri"/>
        </a:defRPr>
      </a:lvl1pPr>
      <a:lvl2pPr algn="ctr" rtl="0" eaLnBrk="0" fontAlgn="base" hangingPunct="0">
        <a:spcBef>
          <a:spcPct val="0"/>
        </a:spcBef>
        <a:spcAft>
          <a:spcPct val="0"/>
        </a:spcAft>
        <a:defRPr sz="4400">
          <a:solidFill>
            <a:srgbClr val="FFFFFF"/>
          </a:solidFill>
          <a:latin typeface="Calibri" pitchFamily="34" charset="0"/>
        </a:defRPr>
      </a:lvl2pPr>
      <a:lvl3pPr algn="ctr" rtl="0" eaLnBrk="0" fontAlgn="base" hangingPunct="0">
        <a:spcBef>
          <a:spcPct val="0"/>
        </a:spcBef>
        <a:spcAft>
          <a:spcPct val="0"/>
        </a:spcAft>
        <a:defRPr sz="4400">
          <a:solidFill>
            <a:srgbClr val="FFFFFF"/>
          </a:solidFill>
          <a:latin typeface="Calibri" pitchFamily="34" charset="0"/>
        </a:defRPr>
      </a:lvl3pPr>
      <a:lvl4pPr algn="ctr" rtl="0" eaLnBrk="0" fontAlgn="base" hangingPunct="0">
        <a:spcBef>
          <a:spcPct val="0"/>
        </a:spcBef>
        <a:spcAft>
          <a:spcPct val="0"/>
        </a:spcAft>
        <a:defRPr sz="4400">
          <a:solidFill>
            <a:srgbClr val="FFFFFF"/>
          </a:solidFill>
          <a:latin typeface="Calibri" pitchFamily="34" charset="0"/>
        </a:defRPr>
      </a:lvl4pPr>
      <a:lvl5pPr algn="ctr" rtl="0" eaLnBrk="0" fontAlgn="base" hangingPunct="0">
        <a:spcBef>
          <a:spcPct val="0"/>
        </a:spcBef>
        <a:spcAft>
          <a:spcPct val="0"/>
        </a:spcAft>
        <a:defRPr sz="4400">
          <a:solidFill>
            <a:srgbClr val="FFFFFF"/>
          </a:solidFill>
          <a:latin typeface="Calibri" pitchFamily="34" charset="0"/>
        </a:defRPr>
      </a:lvl5pPr>
      <a:lvl6pPr marL="457200" algn="ctr" rtl="0" eaLnBrk="0" fontAlgn="base" hangingPunct="0">
        <a:spcBef>
          <a:spcPct val="0"/>
        </a:spcBef>
        <a:spcAft>
          <a:spcPct val="0"/>
        </a:spcAft>
        <a:defRPr sz="4400">
          <a:solidFill>
            <a:srgbClr val="FFFFFF"/>
          </a:solidFill>
          <a:latin typeface="Calibri" pitchFamily="34" charset="0"/>
        </a:defRPr>
      </a:lvl6pPr>
      <a:lvl7pPr marL="914400" algn="ctr" rtl="0" eaLnBrk="0" fontAlgn="base" hangingPunct="0">
        <a:spcBef>
          <a:spcPct val="0"/>
        </a:spcBef>
        <a:spcAft>
          <a:spcPct val="0"/>
        </a:spcAft>
        <a:defRPr sz="4400">
          <a:solidFill>
            <a:srgbClr val="FFFFFF"/>
          </a:solidFill>
          <a:latin typeface="Calibri" pitchFamily="34" charset="0"/>
        </a:defRPr>
      </a:lvl7pPr>
      <a:lvl8pPr marL="1371600" algn="ctr" rtl="0" eaLnBrk="0" fontAlgn="base" hangingPunct="0">
        <a:spcBef>
          <a:spcPct val="0"/>
        </a:spcBef>
        <a:spcAft>
          <a:spcPct val="0"/>
        </a:spcAft>
        <a:defRPr sz="4400">
          <a:solidFill>
            <a:srgbClr val="FFFFFF"/>
          </a:solidFill>
          <a:latin typeface="Calibri" pitchFamily="34" charset="0"/>
        </a:defRPr>
      </a:lvl8pPr>
      <a:lvl9pPr marL="1828800" algn="ctr" rtl="0" eaLnBrk="0" fontAlgn="base" hangingPunct="0">
        <a:spcBef>
          <a:spcPct val="0"/>
        </a:spcBef>
        <a:spcAft>
          <a:spcPct val="0"/>
        </a:spcAft>
        <a:defRPr sz="4400">
          <a:solidFill>
            <a:srgbClr val="FFFFFF"/>
          </a:solidFill>
          <a:latin typeface="Calibri" pitchFamily="34" charset="0"/>
        </a:defRPr>
      </a:lvl9pPr>
    </p:titleStyle>
    <p:bodyStyle>
      <a:lvl1pPr marL="342900" indent="-342900" algn="l" rtl="0" eaLnBrk="0" fontAlgn="base" hangingPunct="0">
        <a:spcBef>
          <a:spcPts val="800"/>
        </a:spcBef>
        <a:spcAft>
          <a:spcPct val="0"/>
        </a:spcAft>
        <a:buSzPct val="100000"/>
        <a:buFont typeface="Arial" charset="0"/>
        <a:buChar char="•"/>
        <a:defRPr lang="en-US" sz="3200" kern="1200">
          <a:solidFill>
            <a:srgbClr val="FFFFFF"/>
          </a:solidFill>
          <a:latin typeface="Calibri"/>
        </a:defRPr>
      </a:lvl1pPr>
      <a:lvl2pPr marL="742950" lvl="1" indent="-285750" algn="l" rtl="0" eaLnBrk="0" fontAlgn="base" hangingPunct="0">
        <a:spcBef>
          <a:spcPts val="700"/>
        </a:spcBef>
        <a:spcAft>
          <a:spcPct val="0"/>
        </a:spcAft>
        <a:buSzPct val="100000"/>
        <a:buFont typeface="Arial" charset="0"/>
        <a:buChar char="–"/>
        <a:defRPr lang="en-US" sz="2800" kern="1200">
          <a:solidFill>
            <a:srgbClr val="FFFFFF"/>
          </a:solidFill>
          <a:latin typeface="Calibri"/>
        </a:defRPr>
      </a:lvl2pPr>
      <a:lvl3pPr marL="1143000" lvl="2" indent="-228600" algn="l" rtl="0" eaLnBrk="0" fontAlgn="base" hangingPunct="0">
        <a:spcBef>
          <a:spcPts val="600"/>
        </a:spcBef>
        <a:spcAft>
          <a:spcPct val="0"/>
        </a:spcAft>
        <a:buSzPct val="100000"/>
        <a:buFont typeface="Arial" charset="0"/>
        <a:buChar char="•"/>
        <a:defRPr lang="en-US" sz="2400" kern="1200">
          <a:solidFill>
            <a:srgbClr val="FFFFFF"/>
          </a:solidFill>
          <a:latin typeface="Calibri"/>
        </a:defRPr>
      </a:lvl3pPr>
      <a:lvl4pPr marL="1600200" lvl="3"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4pPr>
      <a:lvl5pPr marL="2057400" lvl="4"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5pPr>
      <a:lvl6pPr marL="25146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6pPr>
      <a:lvl7pPr marL="29718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7pPr>
      <a:lvl8pPr marL="34290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8pPr>
      <a:lvl9pPr marL="38862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5123" name="Text Placeholder 2"/>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txBox="1">
            <a:spLocks noGrp="1"/>
          </p:cNvSpPr>
          <p:nvPr>
            <p:ph type="dt" sz="half" idx="2"/>
          </p:nvPr>
        </p:nvSpPr>
        <p:spPr>
          <a:xfrm>
            <a:off x="457200" y="6356350"/>
            <a:ext cx="2133600" cy="365125"/>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smtClean="0">
                <a:solidFill>
                  <a:srgbClr val="FFFFFF"/>
                </a:solidFill>
                <a:uFillTx/>
                <a:latin typeface="Calibri"/>
                <a:cs typeface="+mn-cs"/>
              </a:defRPr>
            </a:lvl1pPr>
          </a:lstStyle>
          <a:p>
            <a:pPr>
              <a:defRPr/>
            </a:pPr>
            <a:fld id="{CA94E2C2-9B82-462A-BEC6-247532222F6D}" type="datetime1">
              <a:rPr lang="en-US"/>
              <a:pPr>
                <a:defRPr/>
              </a:pPr>
              <a:t>2/18/2019</a:t>
            </a:fld>
            <a:endParaRPr/>
          </a:p>
        </p:txBody>
      </p:sp>
      <p:sp>
        <p:nvSpPr>
          <p:cNvPr id="5" name="Footer Placeholder 4"/>
          <p:cNvSpPr txBox="1">
            <a:spLocks noGrp="1"/>
          </p:cNvSpPr>
          <p:nvPr>
            <p:ph type="ftr" sz="quarter" idx="3"/>
          </p:nvPr>
        </p:nvSpPr>
        <p:spPr>
          <a:xfrm>
            <a:off x="3124200" y="6356350"/>
            <a:ext cx="2895600" cy="365125"/>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smtClean="0">
                <a:solidFill>
                  <a:srgbClr val="FFFFFF"/>
                </a:solidFill>
                <a:uFillTx/>
                <a:latin typeface="Calibri"/>
                <a:cs typeface="+mn-cs"/>
              </a:defRPr>
            </a:lvl1pPr>
          </a:lstStyle>
          <a:p>
            <a:pPr>
              <a:defRPr/>
            </a:pPr>
            <a:endParaRPr/>
          </a:p>
        </p:txBody>
      </p:sp>
      <p:sp>
        <p:nvSpPr>
          <p:cNvPr id="6" name="Slide Number Placeholder 5"/>
          <p:cNvSpPr txBox="1">
            <a:spLocks noGrp="1"/>
          </p:cNvSpPr>
          <p:nvPr>
            <p:ph type="sldNum" sz="quarter" idx="4"/>
          </p:nvPr>
        </p:nvSpPr>
        <p:spPr>
          <a:xfrm>
            <a:off x="6553200" y="6356350"/>
            <a:ext cx="2133600" cy="365125"/>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smtClean="0">
                <a:solidFill>
                  <a:srgbClr val="FFFFFF"/>
                </a:solidFill>
                <a:uFillTx/>
                <a:latin typeface="Calibri"/>
                <a:cs typeface="+mn-cs"/>
              </a:defRPr>
            </a:lvl1pPr>
          </a:lstStyle>
          <a:p>
            <a:pPr>
              <a:defRPr/>
            </a:pPr>
            <a:fld id="{F92145BA-11CB-4639-9C84-F767D3E518B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ransition spd="slow">
    <p:dissolve/>
  </p:transition>
  <p:txStyles>
    <p:titleStyle>
      <a:lvl1pPr algn="ctr" rtl="0" eaLnBrk="0" fontAlgn="base" hangingPunct="0">
        <a:spcBef>
          <a:spcPct val="0"/>
        </a:spcBef>
        <a:spcAft>
          <a:spcPct val="0"/>
        </a:spcAft>
        <a:defRPr lang="en-US" sz="4400" kern="1200">
          <a:solidFill>
            <a:srgbClr val="FFFFFF"/>
          </a:solidFill>
          <a:latin typeface="Calibri"/>
        </a:defRPr>
      </a:lvl1pPr>
      <a:lvl2pPr algn="ctr" rtl="0" eaLnBrk="0" fontAlgn="base" hangingPunct="0">
        <a:spcBef>
          <a:spcPct val="0"/>
        </a:spcBef>
        <a:spcAft>
          <a:spcPct val="0"/>
        </a:spcAft>
        <a:defRPr sz="4400">
          <a:solidFill>
            <a:srgbClr val="FFFFFF"/>
          </a:solidFill>
          <a:latin typeface="Calibri" pitchFamily="34" charset="0"/>
        </a:defRPr>
      </a:lvl2pPr>
      <a:lvl3pPr algn="ctr" rtl="0" eaLnBrk="0" fontAlgn="base" hangingPunct="0">
        <a:spcBef>
          <a:spcPct val="0"/>
        </a:spcBef>
        <a:spcAft>
          <a:spcPct val="0"/>
        </a:spcAft>
        <a:defRPr sz="4400">
          <a:solidFill>
            <a:srgbClr val="FFFFFF"/>
          </a:solidFill>
          <a:latin typeface="Calibri" pitchFamily="34" charset="0"/>
        </a:defRPr>
      </a:lvl3pPr>
      <a:lvl4pPr algn="ctr" rtl="0" eaLnBrk="0" fontAlgn="base" hangingPunct="0">
        <a:spcBef>
          <a:spcPct val="0"/>
        </a:spcBef>
        <a:spcAft>
          <a:spcPct val="0"/>
        </a:spcAft>
        <a:defRPr sz="4400">
          <a:solidFill>
            <a:srgbClr val="FFFFFF"/>
          </a:solidFill>
          <a:latin typeface="Calibri" pitchFamily="34" charset="0"/>
        </a:defRPr>
      </a:lvl4pPr>
      <a:lvl5pPr algn="ctr" rtl="0" eaLnBrk="0" fontAlgn="base" hangingPunct="0">
        <a:spcBef>
          <a:spcPct val="0"/>
        </a:spcBef>
        <a:spcAft>
          <a:spcPct val="0"/>
        </a:spcAft>
        <a:defRPr sz="4400">
          <a:solidFill>
            <a:srgbClr val="FFFFFF"/>
          </a:solidFill>
          <a:latin typeface="Calibri" pitchFamily="34" charset="0"/>
        </a:defRPr>
      </a:lvl5pPr>
      <a:lvl6pPr marL="457200" algn="ctr" rtl="0" eaLnBrk="0" fontAlgn="base" hangingPunct="0">
        <a:spcBef>
          <a:spcPct val="0"/>
        </a:spcBef>
        <a:spcAft>
          <a:spcPct val="0"/>
        </a:spcAft>
        <a:defRPr sz="4400">
          <a:solidFill>
            <a:srgbClr val="FFFFFF"/>
          </a:solidFill>
          <a:latin typeface="Calibri" pitchFamily="34" charset="0"/>
        </a:defRPr>
      </a:lvl6pPr>
      <a:lvl7pPr marL="914400" algn="ctr" rtl="0" eaLnBrk="0" fontAlgn="base" hangingPunct="0">
        <a:spcBef>
          <a:spcPct val="0"/>
        </a:spcBef>
        <a:spcAft>
          <a:spcPct val="0"/>
        </a:spcAft>
        <a:defRPr sz="4400">
          <a:solidFill>
            <a:srgbClr val="FFFFFF"/>
          </a:solidFill>
          <a:latin typeface="Calibri" pitchFamily="34" charset="0"/>
        </a:defRPr>
      </a:lvl7pPr>
      <a:lvl8pPr marL="1371600" algn="ctr" rtl="0" eaLnBrk="0" fontAlgn="base" hangingPunct="0">
        <a:spcBef>
          <a:spcPct val="0"/>
        </a:spcBef>
        <a:spcAft>
          <a:spcPct val="0"/>
        </a:spcAft>
        <a:defRPr sz="4400">
          <a:solidFill>
            <a:srgbClr val="FFFFFF"/>
          </a:solidFill>
          <a:latin typeface="Calibri" pitchFamily="34" charset="0"/>
        </a:defRPr>
      </a:lvl8pPr>
      <a:lvl9pPr marL="1828800" algn="ctr" rtl="0" eaLnBrk="0" fontAlgn="base" hangingPunct="0">
        <a:spcBef>
          <a:spcPct val="0"/>
        </a:spcBef>
        <a:spcAft>
          <a:spcPct val="0"/>
        </a:spcAft>
        <a:defRPr sz="4400">
          <a:solidFill>
            <a:srgbClr val="FFFFFF"/>
          </a:solidFill>
          <a:latin typeface="Calibri" pitchFamily="34" charset="0"/>
        </a:defRPr>
      </a:lvl9pPr>
    </p:titleStyle>
    <p:bodyStyle>
      <a:lvl1pPr marL="342900" indent="-342900" algn="l" rtl="0" eaLnBrk="0" fontAlgn="base" hangingPunct="0">
        <a:spcBef>
          <a:spcPts val="800"/>
        </a:spcBef>
        <a:spcAft>
          <a:spcPct val="0"/>
        </a:spcAft>
        <a:buSzPct val="100000"/>
        <a:buFont typeface="Arial" charset="0"/>
        <a:buChar char="•"/>
        <a:defRPr lang="en-US" sz="3200" kern="1200">
          <a:solidFill>
            <a:srgbClr val="FFFFFF"/>
          </a:solidFill>
          <a:latin typeface="Calibri"/>
        </a:defRPr>
      </a:lvl1pPr>
      <a:lvl2pPr marL="742950" lvl="1" indent="-285750" algn="l" rtl="0" eaLnBrk="0" fontAlgn="base" hangingPunct="0">
        <a:spcBef>
          <a:spcPts val="700"/>
        </a:spcBef>
        <a:spcAft>
          <a:spcPct val="0"/>
        </a:spcAft>
        <a:buSzPct val="100000"/>
        <a:buFont typeface="Arial" charset="0"/>
        <a:buChar char="–"/>
        <a:defRPr lang="en-US" sz="2800" kern="1200">
          <a:solidFill>
            <a:srgbClr val="FFFFFF"/>
          </a:solidFill>
          <a:latin typeface="Calibri"/>
        </a:defRPr>
      </a:lvl2pPr>
      <a:lvl3pPr marL="1143000" lvl="2" indent="-228600" algn="l" rtl="0" eaLnBrk="0" fontAlgn="base" hangingPunct="0">
        <a:spcBef>
          <a:spcPts val="600"/>
        </a:spcBef>
        <a:spcAft>
          <a:spcPct val="0"/>
        </a:spcAft>
        <a:buSzPct val="100000"/>
        <a:buFont typeface="Arial" charset="0"/>
        <a:buChar char="•"/>
        <a:defRPr lang="en-US" sz="2400" kern="1200">
          <a:solidFill>
            <a:srgbClr val="FFFFFF"/>
          </a:solidFill>
          <a:latin typeface="Calibri"/>
        </a:defRPr>
      </a:lvl3pPr>
      <a:lvl4pPr marL="1600200" lvl="3"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4pPr>
      <a:lvl5pPr marL="2057400" lvl="4"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5pPr>
      <a:lvl6pPr marL="25146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6pPr>
      <a:lvl7pPr marL="29718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7pPr>
      <a:lvl8pPr marL="34290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8pPr>
      <a:lvl9pPr marL="38862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Title Placeholder 1"/>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8195" name="Text Placeholder 2"/>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txBox="1">
            <a:spLocks noGrp="1"/>
          </p:cNvSpPr>
          <p:nvPr>
            <p:ph type="dt" sz="half" idx="2"/>
          </p:nvPr>
        </p:nvSpPr>
        <p:spPr>
          <a:xfrm>
            <a:off x="457200" y="6356350"/>
            <a:ext cx="2133600" cy="365125"/>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smtClean="0">
                <a:solidFill>
                  <a:srgbClr val="FFFFFF"/>
                </a:solidFill>
                <a:uFillTx/>
                <a:latin typeface="Calibri"/>
                <a:cs typeface="+mn-cs"/>
              </a:defRPr>
            </a:lvl1pPr>
          </a:lstStyle>
          <a:p>
            <a:pPr>
              <a:defRPr/>
            </a:pPr>
            <a:fld id="{B76F36D0-5A8A-41C7-8A5D-4EFB3774D191}" type="datetime1">
              <a:rPr lang="en-US"/>
              <a:pPr>
                <a:defRPr/>
              </a:pPr>
              <a:t>2/18/2019</a:t>
            </a:fld>
            <a:endParaRPr/>
          </a:p>
        </p:txBody>
      </p:sp>
      <p:sp>
        <p:nvSpPr>
          <p:cNvPr id="5" name="Footer Placeholder 4"/>
          <p:cNvSpPr txBox="1">
            <a:spLocks noGrp="1"/>
          </p:cNvSpPr>
          <p:nvPr>
            <p:ph type="ftr" sz="quarter" idx="3"/>
          </p:nvPr>
        </p:nvSpPr>
        <p:spPr>
          <a:xfrm>
            <a:off x="3124200" y="6356350"/>
            <a:ext cx="2895600" cy="365125"/>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smtClean="0">
                <a:solidFill>
                  <a:srgbClr val="FFFFFF"/>
                </a:solidFill>
                <a:uFillTx/>
                <a:latin typeface="Calibri"/>
                <a:cs typeface="+mn-cs"/>
              </a:defRPr>
            </a:lvl1pPr>
          </a:lstStyle>
          <a:p>
            <a:pPr>
              <a:defRPr/>
            </a:pPr>
            <a:endParaRPr/>
          </a:p>
        </p:txBody>
      </p:sp>
      <p:sp>
        <p:nvSpPr>
          <p:cNvPr id="6" name="Slide Number Placeholder 5"/>
          <p:cNvSpPr txBox="1">
            <a:spLocks noGrp="1"/>
          </p:cNvSpPr>
          <p:nvPr>
            <p:ph type="sldNum" sz="quarter" idx="4"/>
          </p:nvPr>
        </p:nvSpPr>
        <p:spPr>
          <a:xfrm>
            <a:off x="6553200" y="6356350"/>
            <a:ext cx="2133600" cy="365125"/>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smtClean="0">
                <a:solidFill>
                  <a:srgbClr val="FFFFFF"/>
                </a:solidFill>
                <a:uFillTx/>
                <a:latin typeface="Calibri"/>
                <a:cs typeface="+mn-cs"/>
              </a:defRPr>
            </a:lvl1pPr>
          </a:lstStyle>
          <a:p>
            <a:pPr>
              <a:defRPr/>
            </a:pPr>
            <a:fld id="{4BBD4874-92C8-469C-939D-B1926CF2A8DC}" type="slidenum">
              <a:rPr/>
              <a:pPr>
                <a:defRPr/>
              </a:pPr>
              <a:t>‹#›</a:t>
            </a:fld>
            <a:endParaRPr/>
          </a:p>
        </p:txBody>
      </p:sp>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ransition spd="slow">
    <p:dissolve/>
  </p:transition>
  <p:txStyles>
    <p:titleStyle>
      <a:lvl1pPr algn="ctr" rtl="0" eaLnBrk="0" fontAlgn="base" hangingPunct="0">
        <a:spcBef>
          <a:spcPct val="0"/>
        </a:spcBef>
        <a:spcAft>
          <a:spcPct val="0"/>
        </a:spcAft>
        <a:defRPr lang="en-US" sz="4400" kern="1200">
          <a:solidFill>
            <a:srgbClr val="FFFFFF"/>
          </a:solidFill>
          <a:latin typeface="Calibri"/>
        </a:defRPr>
      </a:lvl1pPr>
      <a:lvl2pPr algn="ctr" rtl="0" eaLnBrk="0" fontAlgn="base" hangingPunct="0">
        <a:spcBef>
          <a:spcPct val="0"/>
        </a:spcBef>
        <a:spcAft>
          <a:spcPct val="0"/>
        </a:spcAft>
        <a:defRPr sz="4400">
          <a:solidFill>
            <a:srgbClr val="FFFFFF"/>
          </a:solidFill>
          <a:latin typeface="Calibri" pitchFamily="34" charset="0"/>
        </a:defRPr>
      </a:lvl2pPr>
      <a:lvl3pPr algn="ctr" rtl="0" eaLnBrk="0" fontAlgn="base" hangingPunct="0">
        <a:spcBef>
          <a:spcPct val="0"/>
        </a:spcBef>
        <a:spcAft>
          <a:spcPct val="0"/>
        </a:spcAft>
        <a:defRPr sz="4400">
          <a:solidFill>
            <a:srgbClr val="FFFFFF"/>
          </a:solidFill>
          <a:latin typeface="Calibri" pitchFamily="34" charset="0"/>
        </a:defRPr>
      </a:lvl3pPr>
      <a:lvl4pPr algn="ctr" rtl="0" eaLnBrk="0" fontAlgn="base" hangingPunct="0">
        <a:spcBef>
          <a:spcPct val="0"/>
        </a:spcBef>
        <a:spcAft>
          <a:spcPct val="0"/>
        </a:spcAft>
        <a:defRPr sz="4400">
          <a:solidFill>
            <a:srgbClr val="FFFFFF"/>
          </a:solidFill>
          <a:latin typeface="Calibri" pitchFamily="34" charset="0"/>
        </a:defRPr>
      </a:lvl4pPr>
      <a:lvl5pPr algn="ctr" rtl="0" eaLnBrk="0" fontAlgn="base" hangingPunct="0">
        <a:spcBef>
          <a:spcPct val="0"/>
        </a:spcBef>
        <a:spcAft>
          <a:spcPct val="0"/>
        </a:spcAft>
        <a:defRPr sz="4400">
          <a:solidFill>
            <a:srgbClr val="FFFFFF"/>
          </a:solidFill>
          <a:latin typeface="Calibri" pitchFamily="34" charset="0"/>
        </a:defRPr>
      </a:lvl5pPr>
      <a:lvl6pPr marL="457200" algn="ctr" rtl="0" eaLnBrk="0" fontAlgn="base" hangingPunct="0">
        <a:spcBef>
          <a:spcPct val="0"/>
        </a:spcBef>
        <a:spcAft>
          <a:spcPct val="0"/>
        </a:spcAft>
        <a:defRPr sz="4400">
          <a:solidFill>
            <a:srgbClr val="FFFFFF"/>
          </a:solidFill>
          <a:latin typeface="Calibri" pitchFamily="34" charset="0"/>
        </a:defRPr>
      </a:lvl6pPr>
      <a:lvl7pPr marL="914400" algn="ctr" rtl="0" eaLnBrk="0" fontAlgn="base" hangingPunct="0">
        <a:spcBef>
          <a:spcPct val="0"/>
        </a:spcBef>
        <a:spcAft>
          <a:spcPct val="0"/>
        </a:spcAft>
        <a:defRPr sz="4400">
          <a:solidFill>
            <a:srgbClr val="FFFFFF"/>
          </a:solidFill>
          <a:latin typeface="Calibri" pitchFamily="34" charset="0"/>
        </a:defRPr>
      </a:lvl7pPr>
      <a:lvl8pPr marL="1371600" algn="ctr" rtl="0" eaLnBrk="0" fontAlgn="base" hangingPunct="0">
        <a:spcBef>
          <a:spcPct val="0"/>
        </a:spcBef>
        <a:spcAft>
          <a:spcPct val="0"/>
        </a:spcAft>
        <a:defRPr sz="4400">
          <a:solidFill>
            <a:srgbClr val="FFFFFF"/>
          </a:solidFill>
          <a:latin typeface="Calibri" pitchFamily="34" charset="0"/>
        </a:defRPr>
      </a:lvl8pPr>
      <a:lvl9pPr marL="1828800" algn="ctr" rtl="0" eaLnBrk="0" fontAlgn="base" hangingPunct="0">
        <a:spcBef>
          <a:spcPct val="0"/>
        </a:spcBef>
        <a:spcAft>
          <a:spcPct val="0"/>
        </a:spcAft>
        <a:defRPr sz="4400">
          <a:solidFill>
            <a:srgbClr val="FFFFFF"/>
          </a:solidFill>
          <a:latin typeface="Calibri" pitchFamily="34" charset="0"/>
        </a:defRPr>
      </a:lvl9pPr>
    </p:titleStyle>
    <p:bodyStyle>
      <a:lvl1pPr marL="342900" indent="-342900" algn="l" rtl="0" eaLnBrk="0" fontAlgn="base" hangingPunct="0">
        <a:spcBef>
          <a:spcPts val="800"/>
        </a:spcBef>
        <a:spcAft>
          <a:spcPct val="0"/>
        </a:spcAft>
        <a:buSzPct val="100000"/>
        <a:buFont typeface="Arial" charset="0"/>
        <a:buChar char="•"/>
        <a:defRPr lang="en-US" sz="3200" kern="1200">
          <a:solidFill>
            <a:srgbClr val="FFFFFF"/>
          </a:solidFill>
          <a:latin typeface="Calibri"/>
        </a:defRPr>
      </a:lvl1pPr>
      <a:lvl2pPr marL="742950" lvl="1" indent="-285750" algn="l" rtl="0" eaLnBrk="0" fontAlgn="base" hangingPunct="0">
        <a:spcBef>
          <a:spcPts val="700"/>
        </a:spcBef>
        <a:spcAft>
          <a:spcPct val="0"/>
        </a:spcAft>
        <a:buSzPct val="100000"/>
        <a:buFont typeface="Arial" charset="0"/>
        <a:buChar char="–"/>
        <a:defRPr lang="en-US" sz="2800" kern="1200">
          <a:solidFill>
            <a:srgbClr val="FFFFFF"/>
          </a:solidFill>
          <a:latin typeface="Calibri"/>
        </a:defRPr>
      </a:lvl2pPr>
      <a:lvl3pPr marL="1143000" lvl="2" indent="-228600" algn="l" rtl="0" eaLnBrk="0" fontAlgn="base" hangingPunct="0">
        <a:spcBef>
          <a:spcPts val="600"/>
        </a:spcBef>
        <a:spcAft>
          <a:spcPct val="0"/>
        </a:spcAft>
        <a:buSzPct val="100000"/>
        <a:buFont typeface="Arial" charset="0"/>
        <a:buChar char="•"/>
        <a:defRPr lang="en-US" sz="2400" kern="1200">
          <a:solidFill>
            <a:srgbClr val="FFFFFF"/>
          </a:solidFill>
          <a:latin typeface="Calibri"/>
        </a:defRPr>
      </a:lvl3pPr>
      <a:lvl4pPr marL="1600200" lvl="3"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4pPr>
      <a:lvl5pPr marL="2057400" lvl="4"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5pPr>
      <a:lvl6pPr marL="25146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6pPr>
      <a:lvl7pPr marL="29718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7pPr>
      <a:lvl8pPr marL="34290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8pPr>
      <a:lvl9pPr marL="38862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9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Title Placeholder 1"/>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12291" name="Text Placeholder 2"/>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txBox="1">
            <a:spLocks noGrp="1"/>
          </p:cNvSpPr>
          <p:nvPr>
            <p:ph type="dt" sz="half" idx="2"/>
          </p:nvPr>
        </p:nvSpPr>
        <p:spPr>
          <a:xfrm>
            <a:off x="457200" y="6356350"/>
            <a:ext cx="2133600" cy="365125"/>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smtClean="0">
                <a:solidFill>
                  <a:srgbClr val="FFFFFF"/>
                </a:solidFill>
                <a:uFillTx/>
                <a:latin typeface="Calibri"/>
                <a:cs typeface="+mn-cs"/>
              </a:defRPr>
            </a:lvl1pPr>
          </a:lstStyle>
          <a:p>
            <a:pPr>
              <a:defRPr/>
            </a:pPr>
            <a:fld id="{2366E87B-0437-4939-B245-0A326F84AC84}" type="datetime1">
              <a:rPr lang="en-US"/>
              <a:pPr>
                <a:defRPr/>
              </a:pPr>
              <a:t>2/18/2019</a:t>
            </a:fld>
            <a:endParaRPr/>
          </a:p>
        </p:txBody>
      </p:sp>
      <p:sp>
        <p:nvSpPr>
          <p:cNvPr id="5" name="Footer Placeholder 4"/>
          <p:cNvSpPr txBox="1">
            <a:spLocks noGrp="1"/>
          </p:cNvSpPr>
          <p:nvPr>
            <p:ph type="ftr" sz="quarter" idx="3"/>
          </p:nvPr>
        </p:nvSpPr>
        <p:spPr>
          <a:xfrm>
            <a:off x="3124200" y="6356350"/>
            <a:ext cx="2895600" cy="365125"/>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smtClean="0">
                <a:solidFill>
                  <a:srgbClr val="FFFFFF"/>
                </a:solidFill>
                <a:uFillTx/>
                <a:latin typeface="Calibri"/>
                <a:cs typeface="+mn-cs"/>
              </a:defRPr>
            </a:lvl1pPr>
          </a:lstStyle>
          <a:p>
            <a:pPr>
              <a:defRPr/>
            </a:pPr>
            <a:endParaRPr/>
          </a:p>
        </p:txBody>
      </p:sp>
      <p:sp>
        <p:nvSpPr>
          <p:cNvPr id="6" name="Slide Number Placeholder 5"/>
          <p:cNvSpPr txBox="1">
            <a:spLocks noGrp="1"/>
          </p:cNvSpPr>
          <p:nvPr>
            <p:ph type="sldNum" sz="quarter" idx="4"/>
          </p:nvPr>
        </p:nvSpPr>
        <p:spPr>
          <a:xfrm>
            <a:off x="6553200" y="6356350"/>
            <a:ext cx="2133600" cy="365125"/>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smtClean="0">
                <a:solidFill>
                  <a:srgbClr val="FFFFFF"/>
                </a:solidFill>
                <a:uFillTx/>
                <a:latin typeface="Calibri"/>
                <a:cs typeface="+mn-cs"/>
              </a:defRPr>
            </a:lvl1pPr>
          </a:lstStyle>
          <a:p>
            <a:pPr>
              <a:defRPr/>
            </a:pPr>
            <a:fld id="{8CA28A4B-DC19-4296-9BFA-B7D0676A3291}" type="slidenum">
              <a:rPr/>
              <a:pPr>
                <a:defRPr/>
              </a:pPr>
              <a:t>‹#›</a:t>
            </a:fld>
            <a:endParaRPr/>
          </a:p>
        </p:txBody>
      </p:sp>
    </p:spTree>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ransition spd="slow">
    <p:dissolve/>
  </p:transition>
  <p:txStyles>
    <p:titleStyle>
      <a:lvl1pPr algn="ctr" rtl="0" eaLnBrk="0" fontAlgn="base" hangingPunct="0">
        <a:spcBef>
          <a:spcPct val="0"/>
        </a:spcBef>
        <a:spcAft>
          <a:spcPct val="0"/>
        </a:spcAft>
        <a:defRPr lang="en-US" sz="4400" kern="1200">
          <a:solidFill>
            <a:srgbClr val="FFFFFF"/>
          </a:solidFill>
          <a:latin typeface="Calibri"/>
        </a:defRPr>
      </a:lvl1pPr>
      <a:lvl2pPr algn="ctr" rtl="0" eaLnBrk="0" fontAlgn="base" hangingPunct="0">
        <a:spcBef>
          <a:spcPct val="0"/>
        </a:spcBef>
        <a:spcAft>
          <a:spcPct val="0"/>
        </a:spcAft>
        <a:defRPr sz="4400">
          <a:solidFill>
            <a:srgbClr val="FFFFFF"/>
          </a:solidFill>
          <a:latin typeface="Calibri" pitchFamily="34" charset="0"/>
        </a:defRPr>
      </a:lvl2pPr>
      <a:lvl3pPr algn="ctr" rtl="0" eaLnBrk="0" fontAlgn="base" hangingPunct="0">
        <a:spcBef>
          <a:spcPct val="0"/>
        </a:spcBef>
        <a:spcAft>
          <a:spcPct val="0"/>
        </a:spcAft>
        <a:defRPr sz="4400">
          <a:solidFill>
            <a:srgbClr val="FFFFFF"/>
          </a:solidFill>
          <a:latin typeface="Calibri" pitchFamily="34" charset="0"/>
        </a:defRPr>
      </a:lvl3pPr>
      <a:lvl4pPr algn="ctr" rtl="0" eaLnBrk="0" fontAlgn="base" hangingPunct="0">
        <a:spcBef>
          <a:spcPct val="0"/>
        </a:spcBef>
        <a:spcAft>
          <a:spcPct val="0"/>
        </a:spcAft>
        <a:defRPr sz="4400">
          <a:solidFill>
            <a:srgbClr val="FFFFFF"/>
          </a:solidFill>
          <a:latin typeface="Calibri" pitchFamily="34" charset="0"/>
        </a:defRPr>
      </a:lvl4pPr>
      <a:lvl5pPr algn="ctr" rtl="0" eaLnBrk="0" fontAlgn="base" hangingPunct="0">
        <a:spcBef>
          <a:spcPct val="0"/>
        </a:spcBef>
        <a:spcAft>
          <a:spcPct val="0"/>
        </a:spcAft>
        <a:defRPr sz="4400">
          <a:solidFill>
            <a:srgbClr val="FFFFFF"/>
          </a:solidFill>
          <a:latin typeface="Calibri" pitchFamily="34" charset="0"/>
        </a:defRPr>
      </a:lvl5pPr>
      <a:lvl6pPr marL="457200" algn="ctr" rtl="0" eaLnBrk="0" fontAlgn="base" hangingPunct="0">
        <a:spcBef>
          <a:spcPct val="0"/>
        </a:spcBef>
        <a:spcAft>
          <a:spcPct val="0"/>
        </a:spcAft>
        <a:defRPr sz="4400">
          <a:solidFill>
            <a:srgbClr val="FFFFFF"/>
          </a:solidFill>
          <a:latin typeface="Calibri" pitchFamily="34" charset="0"/>
        </a:defRPr>
      </a:lvl6pPr>
      <a:lvl7pPr marL="914400" algn="ctr" rtl="0" eaLnBrk="0" fontAlgn="base" hangingPunct="0">
        <a:spcBef>
          <a:spcPct val="0"/>
        </a:spcBef>
        <a:spcAft>
          <a:spcPct val="0"/>
        </a:spcAft>
        <a:defRPr sz="4400">
          <a:solidFill>
            <a:srgbClr val="FFFFFF"/>
          </a:solidFill>
          <a:latin typeface="Calibri" pitchFamily="34" charset="0"/>
        </a:defRPr>
      </a:lvl7pPr>
      <a:lvl8pPr marL="1371600" algn="ctr" rtl="0" eaLnBrk="0" fontAlgn="base" hangingPunct="0">
        <a:spcBef>
          <a:spcPct val="0"/>
        </a:spcBef>
        <a:spcAft>
          <a:spcPct val="0"/>
        </a:spcAft>
        <a:defRPr sz="4400">
          <a:solidFill>
            <a:srgbClr val="FFFFFF"/>
          </a:solidFill>
          <a:latin typeface="Calibri" pitchFamily="34" charset="0"/>
        </a:defRPr>
      </a:lvl8pPr>
      <a:lvl9pPr marL="1828800" algn="ctr" rtl="0" eaLnBrk="0" fontAlgn="base" hangingPunct="0">
        <a:spcBef>
          <a:spcPct val="0"/>
        </a:spcBef>
        <a:spcAft>
          <a:spcPct val="0"/>
        </a:spcAft>
        <a:defRPr sz="4400">
          <a:solidFill>
            <a:srgbClr val="FFFFFF"/>
          </a:solidFill>
          <a:latin typeface="Calibri" pitchFamily="34" charset="0"/>
        </a:defRPr>
      </a:lvl9pPr>
    </p:titleStyle>
    <p:bodyStyle>
      <a:lvl1pPr marL="342900" indent="-342900" algn="l" rtl="0" eaLnBrk="0" fontAlgn="base" hangingPunct="0">
        <a:spcBef>
          <a:spcPts val="800"/>
        </a:spcBef>
        <a:spcAft>
          <a:spcPct val="0"/>
        </a:spcAft>
        <a:buSzPct val="100000"/>
        <a:buFont typeface="Arial" charset="0"/>
        <a:buChar char="•"/>
        <a:defRPr lang="en-US" sz="3200" kern="1200">
          <a:solidFill>
            <a:srgbClr val="FFFFFF"/>
          </a:solidFill>
          <a:latin typeface="Calibri"/>
        </a:defRPr>
      </a:lvl1pPr>
      <a:lvl2pPr marL="742950" lvl="1" indent="-285750" algn="l" rtl="0" eaLnBrk="0" fontAlgn="base" hangingPunct="0">
        <a:spcBef>
          <a:spcPts val="700"/>
        </a:spcBef>
        <a:spcAft>
          <a:spcPct val="0"/>
        </a:spcAft>
        <a:buSzPct val="100000"/>
        <a:buFont typeface="Arial" charset="0"/>
        <a:buChar char="–"/>
        <a:defRPr lang="en-US" sz="2800" kern="1200">
          <a:solidFill>
            <a:srgbClr val="FFFFFF"/>
          </a:solidFill>
          <a:latin typeface="Calibri"/>
        </a:defRPr>
      </a:lvl2pPr>
      <a:lvl3pPr marL="1143000" lvl="2" indent="-228600" algn="l" rtl="0" eaLnBrk="0" fontAlgn="base" hangingPunct="0">
        <a:spcBef>
          <a:spcPts val="600"/>
        </a:spcBef>
        <a:spcAft>
          <a:spcPct val="0"/>
        </a:spcAft>
        <a:buSzPct val="100000"/>
        <a:buFont typeface="Arial" charset="0"/>
        <a:buChar char="•"/>
        <a:defRPr lang="en-US" sz="2400" kern="1200">
          <a:solidFill>
            <a:srgbClr val="FFFFFF"/>
          </a:solidFill>
          <a:latin typeface="Calibri"/>
        </a:defRPr>
      </a:lvl3pPr>
      <a:lvl4pPr marL="1600200" lvl="3"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4pPr>
      <a:lvl5pPr marL="2057400" lvl="4"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5pPr>
      <a:lvl6pPr marL="25146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6pPr>
      <a:lvl7pPr marL="29718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7pPr>
      <a:lvl8pPr marL="34290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8pPr>
      <a:lvl9pPr marL="38862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9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Title Placeholder 1"/>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13315" name="Text Placeholder 2"/>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txBox="1">
            <a:spLocks noGrp="1"/>
          </p:cNvSpPr>
          <p:nvPr>
            <p:ph type="dt" sz="half" idx="2"/>
          </p:nvPr>
        </p:nvSpPr>
        <p:spPr>
          <a:xfrm>
            <a:off x="457200" y="6356350"/>
            <a:ext cx="2133600" cy="365125"/>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smtClean="0">
                <a:solidFill>
                  <a:srgbClr val="FFFFFF"/>
                </a:solidFill>
                <a:uFillTx/>
                <a:latin typeface="Calibri"/>
                <a:cs typeface="+mn-cs"/>
              </a:defRPr>
            </a:lvl1pPr>
          </a:lstStyle>
          <a:p>
            <a:pPr>
              <a:defRPr/>
            </a:pPr>
            <a:fld id="{ECBAA938-AA2A-4871-A741-0E680A258BF6}" type="datetime1">
              <a:rPr lang="en-US"/>
              <a:pPr>
                <a:defRPr/>
              </a:pPr>
              <a:t>2/18/2019</a:t>
            </a:fld>
            <a:endParaRPr/>
          </a:p>
        </p:txBody>
      </p:sp>
      <p:sp>
        <p:nvSpPr>
          <p:cNvPr id="5" name="Footer Placeholder 4"/>
          <p:cNvSpPr txBox="1">
            <a:spLocks noGrp="1"/>
          </p:cNvSpPr>
          <p:nvPr>
            <p:ph type="ftr" sz="quarter" idx="3"/>
          </p:nvPr>
        </p:nvSpPr>
        <p:spPr>
          <a:xfrm>
            <a:off x="3124200" y="6356350"/>
            <a:ext cx="2895600" cy="365125"/>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smtClean="0">
                <a:solidFill>
                  <a:srgbClr val="FFFFFF"/>
                </a:solidFill>
                <a:uFillTx/>
                <a:latin typeface="Calibri"/>
                <a:cs typeface="+mn-cs"/>
              </a:defRPr>
            </a:lvl1pPr>
          </a:lstStyle>
          <a:p>
            <a:pPr>
              <a:defRPr/>
            </a:pPr>
            <a:endParaRPr/>
          </a:p>
        </p:txBody>
      </p:sp>
      <p:sp>
        <p:nvSpPr>
          <p:cNvPr id="6" name="Slide Number Placeholder 5"/>
          <p:cNvSpPr txBox="1">
            <a:spLocks noGrp="1"/>
          </p:cNvSpPr>
          <p:nvPr>
            <p:ph type="sldNum" sz="quarter" idx="4"/>
          </p:nvPr>
        </p:nvSpPr>
        <p:spPr>
          <a:xfrm>
            <a:off x="6553200" y="6356350"/>
            <a:ext cx="2133600" cy="365125"/>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smtClean="0">
                <a:solidFill>
                  <a:srgbClr val="FFFFFF"/>
                </a:solidFill>
                <a:uFillTx/>
                <a:latin typeface="Calibri"/>
                <a:cs typeface="+mn-cs"/>
              </a:defRPr>
            </a:lvl1pPr>
          </a:lstStyle>
          <a:p>
            <a:pPr>
              <a:defRPr/>
            </a:pPr>
            <a:fld id="{D70FCC21-6D08-4E21-BEE6-3180CC5D40D6}" type="slidenum">
              <a:rPr/>
              <a:pPr>
                <a:defRPr/>
              </a:pPr>
              <a:t>‹#›</a:t>
            </a:fld>
            <a:endParaRPr/>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ransition spd="slow">
    <p:dissolve/>
  </p:transition>
  <p:txStyles>
    <p:titleStyle>
      <a:lvl1pPr algn="ctr" rtl="0" eaLnBrk="0" fontAlgn="base" hangingPunct="0">
        <a:spcBef>
          <a:spcPct val="0"/>
        </a:spcBef>
        <a:spcAft>
          <a:spcPct val="0"/>
        </a:spcAft>
        <a:defRPr lang="en-US" sz="4400" kern="1200">
          <a:solidFill>
            <a:srgbClr val="FFFFFF"/>
          </a:solidFill>
          <a:latin typeface="Calibri"/>
        </a:defRPr>
      </a:lvl1pPr>
      <a:lvl2pPr algn="ctr" rtl="0" eaLnBrk="0" fontAlgn="base" hangingPunct="0">
        <a:spcBef>
          <a:spcPct val="0"/>
        </a:spcBef>
        <a:spcAft>
          <a:spcPct val="0"/>
        </a:spcAft>
        <a:defRPr sz="4400">
          <a:solidFill>
            <a:srgbClr val="FFFFFF"/>
          </a:solidFill>
          <a:latin typeface="Calibri" pitchFamily="34" charset="0"/>
        </a:defRPr>
      </a:lvl2pPr>
      <a:lvl3pPr algn="ctr" rtl="0" eaLnBrk="0" fontAlgn="base" hangingPunct="0">
        <a:spcBef>
          <a:spcPct val="0"/>
        </a:spcBef>
        <a:spcAft>
          <a:spcPct val="0"/>
        </a:spcAft>
        <a:defRPr sz="4400">
          <a:solidFill>
            <a:srgbClr val="FFFFFF"/>
          </a:solidFill>
          <a:latin typeface="Calibri" pitchFamily="34" charset="0"/>
        </a:defRPr>
      </a:lvl3pPr>
      <a:lvl4pPr algn="ctr" rtl="0" eaLnBrk="0" fontAlgn="base" hangingPunct="0">
        <a:spcBef>
          <a:spcPct val="0"/>
        </a:spcBef>
        <a:spcAft>
          <a:spcPct val="0"/>
        </a:spcAft>
        <a:defRPr sz="4400">
          <a:solidFill>
            <a:srgbClr val="FFFFFF"/>
          </a:solidFill>
          <a:latin typeface="Calibri" pitchFamily="34" charset="0"/>
        </a:defRPr>
      </a:lvl4pPr>
      <a:lvl5pPr algn="ctr" rtl="0" eaLnBrk="0" fontAlgn="base" hangingPunct="0">
        <a:spcBef>
          <a:spcPct val="0"/>
        </a:spcBef>
        <a:spcAft>
          <a:spcPct val="0"/>
        </a:spcAft>
        <a:defRPr sz="4400">
          <a:solidFill>
            <a:srgbClr val="FFFFFF"/>
          </a:solidFill>
          <a:latin typeface="Calibri" pitchFamily="34" charset="0"/>
        </a:defRPr>
      </a:lvl5pPr>
      <a:lvl6pPr marL="457200" algn="ctr" rtl="0" eaLnBrk="0" fontAlgn="base" hangingPunct="0">
        <a:spcBef>
          <a:spcPct val="0"/>
        </a:spcBef>
        <a:spcAft>
          <a:spcPct val="0"/>
        </a:spcAft>
        <a:defRPr sz="4400">
          <a:solidFill>
            <a:srgbClr val="FFFFFF"/>
          </a:solidFill>
          <a:latin typeface="Calibri" pitchFamily="34" charset="0"/>
        </a:defRPr>
      </a:lvl6pPr>
      <a:lvl7pPr marL="914400" algn="ctr" rtl="0" eaLnBrk="0" fontAlgn="base" hangingPunct="0">
        <a:spcBef>
          <a:spcPct val="0"/>
        </a:spcBef>
        <a:spcAft>
          <a:spcPct val="0"/>
        </a:spcAft>
        <a:defRPr sz="4400">
          <a:solidFill>
            <a:srgbClr val="FFFFFF"/>
          </a:solidFill>
          <a:latin typeface="Calibri" pitchFamily="34" charset="0"/>
        </a:defRPr>
      </a:lvl7pPr>
      <a:lvl8pPr marL="1371600" algn="ctr" rtl="0" eaLnBrk="0" fontAlgn="base" hangingPunct="0">
        <a:spcBef>
          <a:spcPct val="0"/>
        </a:spcBef>
        <a:spcAft>
          <a:spcPct val="0"/>
        </a:spcAft>
        <a:defRPr sz="4400">
          <a:solidFill>
            <a:srgbClr val="FFFFFF"/>
          </a:solidFill>
          <a:latin typeface="Calibri" pitchFamily="34" charset="0"/>
        </a:defRPr>
      </a:lvl8pPr>
      <a:lvl9pPr marL="1828800" algn="ctr" rtl="0" eaLnBrk="0" fontAlgn="base" hangingPunct="0">
        <a:spcBef>
          <a:spcPct val="0"/>
        </a:spcBef>
        <a:spcAft>
          <a:spcPct val="0"/>
        </a:spcAft>
        <a:defRPr sz="4400">
          <a:solidFill>
            <a:srgbClr val="FFFFFF"/>
          </a:solidFill>
          <a:latin typeface="Calibri" pitchFamily="34" charset="0"/>
        </a:defRPr>
      </a:lvl9pPr>
    </p:titleStyle>
    <p:bodyStyle>
      <a:lvl1pPr marL="342900" indent="-342900" algn="l" rtl="0" eaLnBrk="0" fontAlgn="base" hangingPunct="0">
        <a:spcBef>
          <a:spcPts val="800"/>
        </a:spcBef>
        <a:spcAft>
          <a:spcPct val="0"/>
        </a:spcAft>
        <a:buSzPct val="100000"/>
        <a:buFont typeface="Arial" charset="0"/>
        <a:buChar char="•"/>
        <a:defRPr lang="en-US" sz="3200" kern="1200">
          <a:solidFill>
            <a:srgbClr val="FFFFFF"/>
          </a:solidFill>
          <a:latin typeface="Calibri"/>
        </a:defRPr>
      </a:lvl1pPr>
      <a:lvl2pPr marL="742950" lvl="1" indent="-285750" algn="l" rtl="0" eaLnBrk="0" fontAlgn="base" hangingPunct="0">
        <a:spcBef>
          <a:spcPts val="700"/>
        </a:spcBef>
        <a:spcAft>
          <a:spcPct val="0"/>
        </a:spcAft>
        <a:buSzPct val="100000"/>
        <a:buFont typeface="Arial" charset="0"/>
        <a:buChar char="–"/>
        <a:defRPr lang="en-US" sz="2800" kern="1200">
          <a:solidFill>
            <a:srgbClr val="FFFFFF"/>
          </a:solidFill>
          <a:latin typeface="Calibri"/>
        </a:defRPr>
      </a:lvl2pPr>
      <a:lvl3pPr marL="1143000" lvl="2" indent="-228600" algn="l" rtl="0" eaLnBrk="0" fontAlgn="base" hangingPunct="0">
        <a:spcBef>
          <a:spcPts val="600"/>
        </a:spcBef>
        <a:spcAft>
          <a:spcPct val="0"/>
        </a:spcAft>
        <a:buSzPct val="100000"/>
        <a:buFont typeface="Arial" charset="0"/>
        <a:buChar char="•"/>
        <a:defRPr lang="en-US" sz="2400" kern="1200">
          <a:solidFill>
            <a:srgbClr val="FFFFFF"/>
          </a:solidFill>
          <a:latin typeface="Calibri"/>
        </a:defRPr>
      </a:lvl3pPr>
      <a:lvl4pPr marL="1600200" lvl="3"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4pPr>
      <a:lvl5pPr marL="2057400" lvl="4"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5pPr>
      <a:lvl6pPr marL="25146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6pPr>
      <a:lvl7pPr marL="29718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7pPr>
      <a:lvl8pPr marL="34290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8pPr>
      <a:lvl9pPr marL="38862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9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578" name="Title Placeholder 1"/>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24579" name="Text Placeholder 2"/>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txBox="1">
            <a:spLocks noGrp="1"/>
          </p:cNvSpPr>
          <p:nvPr>
            <p:ph type="dt" sz="half" idx="2"/>
          </p:nvPr>
        </p:nvSpPr>
        <p:spPr>
          <a:xfrm>
            <a:off x="457200" y="6356350"/>
            <a:ext cx="2133600" cy="365125"/>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smtClean="0">
                <a:solidFill>
                  <a:srgbClr val="FFFFFF"/>
                </a:solidFill>
                <a:uFillTx/>
                <a:latin typeface="Calibri"/>
                <a:cs typeface="+mn-cs"/>
              </a:defRPr>
            </a:lvl1pPr>
          </a:lstStyle>
          <a:p>
            <a:pPr>
              <a:defRPr/>
            </a:pPr>
            <a:fld id="{AB18A1BD-6BA0-4836-BE79-69D3EE420CB3}" type="datetime1">
              <a:rPr lang="en-US"/>
              <a:pPr>
                <a:defRPr/>
              </a:pPr>
              <a:t>2/18/2019</a:t>
            </a:fld>
            <a:endParaRPr/>
          </a:p>
        </p:txBody>
      </p:sp>
      <p:sp>
        <p:nvSpPr>
          <p:cNvPr id="5" name="Footer Placeholder 4"/>
          <p:cNvSpPr txBox="1">
            <a:spLocks noGrp="1"/>
          </p:cNvSpPr>
          <p:nvPr>
            <p:ph type="ftr" sz="quarter" idx="3"/>
          </p:nvPr>
        </p:nvSpPr>
        <p:spPr>
          <a:xfrm>
            <a:off x="3124200" y="6356350"/>
            <a:ext cx="2895600" cy="365125"/>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smtClean="0">
                <a:solidFill>
                  <a:srgbClr val="FFFFFF"/>
                </a:solidFill>
                <a:uFillTx/>
                <a:latin typeface="Calibri"/>
                <a:cs typeface="+mn-cs"/>
              </a:defRPr>
            </a:lvl1pPr>
          </a:lstStyle>
          <a:p>
            <a:pPr>
              <a:defRPr/>
            </a:pPr>
            <a:endParaRPr/>
          </a:p>
        </p:txBody>
      </p:sp>
      <p:sp>
        <p:nvSpPr>
          <p:cNvPr id="6" name="Slide Number Placeholder 5"/>
          <p:cNvSpPr txBox="1">
            <a:spLocks noGrp="1"/>
          </p:cNvSpPr>
          <p:nvPr>
            <p:ph type="sldNum" sz="quarter" idx="4"/>
          </p:nvPr>
        </p:nvSpPr>
        <p:spPr>
          <a:xfrm>
            <a:off x="6553200" y="6356350"/>
            <a:ext cx="2133600" cy="365125"/>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smtClean="0">
                <a:solidFill>
                  <a:srgbClr val="FFFFFF"/>
                </a:solidFill>
                <a:uFillTx/>
                <a:latin typeface="Calibri"/>
                <a:cs typeface="+mn-cs"/>
              </a:defRPr>
            </a:lvl1pPr>
          </a:lstStyle>
          <a:p>
            <a:pPr>
              <a:defRPr/>
            </a:pPr>
            <a:fld id="{E49656C6-ECD7-47BD-804D-680BDA8770DA}" type="slidenum">
              <a:rPr/>
              <a:pPr>
                <a:defRPr/>
              </a:pPr>
              <a:t>‹#›</a:t>
            </a:fld>
            <a:endParaRPr/>
          </a:p>
        </p:txBody>
      </p:sp>
    </p:spTree>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p:transition spd="slow">
    <p:dissolve/>
  </p:transition>
  <p:txStyles>
    <p:titleStyle>
      <a:lvl1pPr algn="ctr" rtl="0" eaLnBrk="0" fontAlgn="base" hangingPunct="0">
        <a:spcBef>
          <a:spcPct val="0"/>
        </a:spcBef>
        <a:spcAft>
          <a:spcPct val="0"/>
        </a:spcAft>
        <a:defRPr lang="en-US" sz="4400" kern="1200">
          <a:solidFill>
            <a:srgbClr val="FFFFFF"/>
          </a:solidFill>
          <a:latin typeface="Calibri"/>
        </a:defRPr>
      </a:lvl1pPr>
      <a:lvl2pPr algn="ctr" rtl="0" eaLnBrk="0" fontAlgn="base" hangingPunct="0">
        <a:spcBef>
          <a:spcPct val="0"/>
        </a:spcBef>
        <a:spcAft>
          <a:spcPct val="0"/>
        </a:spcAft>
        <a:defRPr sz="4400">
          <a:solidFill>
            <a:srgbClr val="FFFFFF"/>
          </a:solidFill>
          <a:latin typeface="Calibri" pitchFamily="34" charset="0"/>
        </a:defRPr>
      </a:lvl2pPr>
      <a:lvl3pPr algn="ctr" rtl="0" eaLnBrk="0" fontAlgn="base" hangingPunct="0">
        <a:spcBef>
          <a:spcPct val="0"/>
        </a:spcBef>
        <a:spcAft>
          <a:spcPct val="0"/>
        </a:spcAft>
        <a:defRPr sz="4400">
          <a:solidFill>
            <a:srgbClr val="FFFFFF"/>
          </a:solidFill>
          <a:latin typeface="Calibri" pitchFamily="34" charset="0"/>
        </a:defRPr>
      </a:lvl3pPr>
      <a:lvl4pPr algn="ctr" rtl="0" eaLnBrk="0" fontAlgn="base" hangingPunct="0">
        <a:spcBef>
          <a:spcPct val="0"/>
        </a:spcBef>
        <a:spcAft>
          <a:spcPct val="0"/>
        </a:spcAft>
        <a:defRPr sz="4400">
          <a:solidFill>
            <a:srgbClr val="FFFFFF"/>
          </a:solidFill>
          <a:latin typeface="Calibri" pitchFamily="34" charset="0"/>
        </a:defRPr>
      </a:lvl4pPr>
      <a:lvl5pPr algn="ctr" rtl="0" eaLnBrk="0" fontAlgn="base" hangingPunct="0">
        <a:spcBef>
          <a:spcPct val="0"/>
        </a:spcBef>
        <a:spcAft>
          <a:spcPct val="0"/>
        </a:spcAft>
        <a:defRPr sz="4400">
          <a:solidFill>
            <a:srgbClr val="FFFFFF"/>
          </a:solidFill>
          <a:latin typeface="Calibri" pitchFamily="34" charset="0"/>
        </a:defRPr>
      </a:lvl5pPr>
      <a:lvl6pPr marL="457200" algn="ctr" rtl="0" eaLnBrk="0" fontAlgn="base" hangingPunct="0">
        <a:spcBef>
          <a:spcPct val="0"/>
        </a:spcBef>
        <a:spcAft>
          <a:spcPct val="0"/>
        </a:spcAft>
        <a:defRPr sz="4400">
          <a:solidFill>
            <a:srgbClr val="FFFFFF"/>
          </a:solidFill>
          <a:latin typeface="Calibri" pitchFamily="34" charset="0"/>
        </a:defRPr>
      </a:lvl6pPr>
      <a:lvl7pPr marL="914400" algn="ctr" rtl="0" eaLnBrk="0" fontAlgn="base" hangingPunct="0">
        <a:spcBef>
          <a:spcPct val="0"/>
        </a:spcBef>
        <a:spcAft>
          <a:spcPct val="0"/>
        </a:spcAft>
        <a:defRPr sz="4400">
          <a:solidFill>
            <a:srgbClr val="FFFFFF"/>
          </a:solidFill>
          <a:latin typeface="Calibri" pitchFamily="34" charset="0"/>
        </a:defRPr>
      </a:lvl7pPr>
      <a:lvl8pPr marL="1371600" algn="ctr" rtl="0" eaLnBrk="0" fontAlgn="base" hangingPunct="0">
        <a:spcBef>
          <a:spcPct val="0"/>
        </a:spcBef>
        <a:spcAft>
          <a:spcPct val="0"/>
        </a:spcAft>
        <a:defRPr sz="4400">
          <a:solidFill>
            <a:srgbClr val="FFFFFF"/>
          </a:solidFill>
          <a:latin typeface="Calibri" pitchFamily="34" charset="0"/>
        </a:defRPr>
      </a:lvl8pPr>
      <a:lvl9pPr marL="1828800" algn="ctr" rtl="0" eaLnBrk="0" fontAlgn="base" hangingPunct="0">
        <a:spcBef>
          <a:spcPct val="0"/>
        </a:spcBef>
        <a:spcAft>
          <a:spcPct val="0"/>
        </a:spcAft>
        <a:defRPr sz="4400">
          <a:solidFill>
            <a:srgbClr val="FFFFFF"/>
          </a:solidFill>
          <a:latin typeface="Calibri" pitchFamily="34" charset="0"/>
        </a:defRPr>
      </a:lvl9pPr>
    </p:titleStyle>
    <p:bodyStyle>
      <a:lvl1pPr marL="342900" indent="-342900" algn="l" rtl="0" eaLnBrk="0" fontAlgn="base" hangingPunct="0">
        <a:spcBef>
          <a:spcPts val="800"/>
        </a:spcBef>
        <a:spcAft>
          <a:spcPct val="0"/>
        </a:spcAft>
        <a:buSzPct val="100000"/>
        <a:buFont typeface="Arial" charset="0"/>
        <a:buChar char="•"/>
        <a:defRPr lang="en-US" sz="3200" kern="1200">
          <a:solidFill>
            <a:srgbClr val="FFFFFF"/>
          </a:solidFill>
          <a:latin typeface="Calibri"/>
        </a:defRPr>
      </a:lvl1pPr>
      <a:lvl2pPr marL="742950" lvl="1" indent="-285750" algn="l" rtl="0" eaLnBrk="0" fontAlgn="base" hangingPunct="0">
        <a:spcBef>
          <a:spcPts val="700"/>
        </a:spcBef>
        <a:spcAft>
          <a:spcPct val="0"/>
        </a:spcAft>
        <a:buSzPct val="100000"/>
        <a:buFont typeface="Arial" charset="0"/>
        <a:buChar char="–"/>
        <a:defRPr lang="en-US" sz="2800" kern="1200">
          <a:solidFill>
            <a:srgbClr val="FFFFFF"/>
          </a:solidFill>
          <a:latin typeface="Calibri"/>
        </a:defRPr>
      </a:lvl2pPr>
      <a:lvl3pPr marL="1143000" lvl="2" indent="-228600" algn="l" rtl="0" eaLnBrk="0" fontAlgn="base" hangingPunct="0">
        <a:spcBef>
          <a:spcPts val="600"/>
        </a:spcBef>
        <a:spcAft>
          <a:spcPct val="0"/>
        </a:spcAft>
        <a:buSzPct val="100000"/>
        <a:buFont typeface="Arial" charset="0"/>
        <a:buChar char="•"/>
        <a:defRPr lang="en-US" sz="2400" kern="1200">
          <a:solidFill>
            <a:srgbClr val="FFFFFF"/>
          </a:solidFill>
          <a:latin typeface="Calibri"/>
        </a:defRPr>
      </a:lvl3pPr>
      <a:lvl4pPr marL="1600200" lvl="3"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4pPr>
      <a:lvl5pPr marL="2057400" lvl="4"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5pPr>
      <a:lvl6pPr marL="25146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6pPr>
      <a:lvl7pPr marL="29718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7pPr>
      <a:lvl8pPr marL="34290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8pPr>
      <a:lvl9pPr marL="38862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9pPr>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Title Placeholder 1"/>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26627" name="Text Placeholder 2"/>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txBox="1">
            <a:spLocks noGrp="1"/>
          </p:cNvSpPr>
          <p:nvPr>
            <p:ph type="dt" sz="half" idx="2"/>
          </p:nvPr>
        </p:nvSpPr>
        <p:spPr>
          <a:xfrm>
            <a:off x="457200" y="6356350"/>
            <a:ext cx="2133600" cy="365125"/>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smtClean="0">
                <a:solidFill>
                  <a:srgbClr val="FFFFFF"/>
                </a:solidFill>
                <a:uFillTx/>
                <a:latin typeface="Calibri"/>
                <a:cs typeface="+mn-cs"/>
              </a:defRPr>
            </a:lvl1pPr>
          </a:lstStyle>
          <a:p>
            <a:pPr>
              <a:defRPr/>
            </a:pPr>
            <a:fld id="{2BFBEA98-229D-4663-9490-553EC1785DB3}" type="datetime1">
              <a:rPr lang="en-US"/>
              <a:pPr>
                <a:defRPr/>
              </a:pPr>
              <a:t>2/18/2019</a:t>
            </a:fld>
            <a:endParaRPr/>
          </a:p>
        </p:txBody>
      </p:sp>
      <p:sp>
        <p:nvSpPr>
          <p:cNvPr id="5" name="Footer Placeholder 4"/>
          <p:cNvSpPr txBox="1">
            <a:spLocks noGrp="1"/>
          </p:cNvSpPr>
          <p:nvPr>
            <p:ph type="ftr" sz="quarter" idx="3"/>
          </p:nvPr>
        </p:nvSpPr>
        <p:spPr>
          <a:xfrm>
            <a:off x="3124200" y="6356350"/>
            <a:ext cx="2895600" cy="365125"/>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smtClean="0">
                <a:solidFill>
                  <a:srgbClr val="FFFFFF"/>
                </a:solidFill>
                <a:uFillTx/>
                <a:latin typeface="Calibri"/>
                <a:cs typeface="+mn-cs"/>
              </a:defRPr>
            </a:lvl1pPr>
          </a:lstStyle>
          <a:p>
            <a:pPr>
              <a:defRPr/>
            </a:pPr>
            <a:endParaRPr/>
          </a:p>
        </p:txBody>
      </p:sp>
      <p:sp>
        <p:nvSpPr>
          <p:cNvPr id="6" name="Slide Number Placeholder 5"/>
          <p:cNvSpPr txBox="1">
            <a:spLocks noGrp="1"/>
          </p:cNvSpPr>
          <p:nvPr>
            <p:ph type="sldNum" sz="quarter" idx="4"/>
          </p:nvPr>
        </p:nvSpPr>
        <p:spPr>
          <a:xfrm>
            <a:off x="6553200" y="6356350"/>
            <a:ext cx="2133600" cy="365125"/>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smtClean="0">
                <a:solidFill>
                  <a:srgbClr val="FFFFFF"/>
                </a:solidFill>
                <a:uFillTx/>
                <a:latin typeface="Calibri"/>
                <a:cs typeface="+mn-cs"/>
              </a:defRPr>
            </a:lvl1pPr>
          </a:lstStyle>
          <a:p>
            <a:pPr>
              <a:defRPr/>
            </a:pPr>
            <a:fld id="{807B2DE5-0F60-4717-B6B6-FE9BE0607469}" type="slidenum">
              <a:rPr/>
              <a:pPr>
                <a:defRPr/>
              </a:pPr>
              <a:t>‹#›</a:t>
            </a:fld>
            <a:endParaRPr/>
          </a:p>
        </p:txBody>
      </p:sp>
    </p:spTree>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transition spd="slow">
    <p:dissolve/>
  </p:transition>
  <p:txStyles>
    <p:titleStyle>
      <a:lvl1pPr algn="ctr" rtl="0" eaLnBrk="0" fontAlgn="base" hangingPunct="0">
        <a:spcBef>
          <a:spcPct val="0"/>
        </a:spcBef>
        <a:spcAft>
          <a:spcPct val="0"/>
        </a:spcAft>
        <a:defRPr lang="en-US" sz="4400" kern="1200">
          <a:solidFill>
            <a:srgbClr val="FFFFFF"/>
          </a:solidFill>
          <a:latin typeface="Calibri"/>
        </a:defRPr>
      </a:lvl1pPr>
      <a:lvl2pPr algn="ctr" rtl="0" eaLnBrk="0" fontAlgn="base" hangingPunct="0">
        <a:spcBef>
          <a:spcPct val="0"/>
        </a:spcBef>
        <a:spcAft>
          <a:spcPct val="0"/>
        </a:spcAft>
        <a:defRPr sz="4400">
          <a:solidFill>
            <a:srgbClr val="FFFFFF"/>
          </a:solidFill>
          <a:latin typeface="Calibri" pitchFamily="34" charset="0"/>
        </a:defRPr>
      </a:lvl2pPr>
      <a:lvl3pPr algn="ctr" rtl="0" eaLnBrk="0" fontAlgn="base" hangingPunct="0">
        <a:spcBef>
          <a:spcPct val="0"/>
        </a:spcBef>
        <a:spcAft>
          <a:spcPct val="0"/>
        </a:spcAft>
        <a:defRPr sz="4400">
          <a:solidFill>
            <a:srgbClr val="FFFFFF"/>
          </a:solidFill>
          <a:latin typeface="Calibri" pitchFamily="34" charset="0"/>
        </a:defRPr>
      </a:lvl3pPr>
      <a:lvl4pPr algn="ctr" rtl="0" eaLnBrk="0" fontAlgn="base" hangingPunct="0">
        <a:spcBef>
          <a:spcPct val="0"/>
        </a:spcBef>
        <a:spcAft>
          <a:spcPct val="0"/>
        </a:spcAft>
        <a:defRPr sz="4400">
          <a:solidFill>
            <a:srgbClr val="FFFFFF"/>
          </a:solidFill>
          <a:latin typeface="Calibri" pitchFamily="34" charset="0"/>
        </a:defRPr>
      </a:lvl4pPr>
      <a:lvl5pPr algn="ctr" rtl="0" eaLnBrk="0" fontAlgn="base" hangingPunct="0">
        <a:spcBef>
          <a:spcPct val="0"/>
        </a:spcBef>
        <a:spcAft>
          <a:spcPct val="0"/>
        </a:spcAft>
        <a:defRPr sz="4400">
          <a:solidFill>
            <a:srgbClr val="FFFFFF"/>
          </a:solidFill>
          <a:latin typeface="Calibri" pitchFamily="34" charset="0"/>
        </a:defRPr>
      </a:lvl5pPr>
      <a:lvl6pPr marL="457200" algn="ctr" rtl="0" eaLnBrk="0" fontAlgn="base" hangingPunct="0">
        <a:spcBef>
          <a:spcPct val="0"/>
        </a:spcBef>
        <a:spcAft>
          <a:spcPct val="0"/>
        </a:spcAft>
        <a:defRPr sz="4400">
          <a:solidFill>
            <a:srgbClr val="FFFFFF"/>
          </a:solidFill>
          <a:latin typeface="Calibri" pitchFamily="34" charset="0"/>
        </a:defRPr>
      </a:lvl6pPr>
      <a:lvl7pPr marL="914400" algn="ctr" rtl="0" eaLnBrk="0" fontAlgn="base" hangingPunct="0">
        <a:spcBef>
          <a:spcPct val="0"/>
        </a:spcBef>
        <a:spcAft>
          <a:spcPct val="0"/>
        </a:spcAft>
        <a:defRPr sz="4400">
          <a:solidFill>
            <a:srgbClr val="FFFFFF"/>
          </a:solidFill>
          <a:latin typeface="Calibri" pitchFamily="34" charset="0"/>
        </a:defRPr>
      </a:lvl7pPr>
      <a:lvl8pPr marL="1371600" algn="ctr" rtl="0" eaLnBrk="0" fontAlgn="base" hangingPunct="0">
        <a:spcBef>
          <a:spcPct val="0"/>
        </a:spcBef>
        <a:spcAft>
          <a:spcPct val="0"/>
        </a:spcAft>
        <a:defRPr sz="4400">
          <a:solidFill>
            <a:srgbClr val="FFFFFF"/>
          </a:solidFill>
          <a:latin typeface="Calibri" pitchFamily="34" charset="0"/>
        </a:defRPr>
      </a:lvl8pPr>
      <a:lvl9pPr marL="1828800" algn="ctr" rtl="0" eaLnBrk="0" fontAlgn="base" hangingPunct="0">
        <a:spcBef>
          <a:spcPct val="0"/>
        </a:spcBef>
        <a:spcAft>
          <a:spcPct val="0"/>
        </a:spcAft>
        <a:defRPr sz="4400">
          <a:solidFill>
            <a:srgbClr val="FFFFFF"/>
          </a:solidFill>
          <a:latin typeface="Calibri" pitchFamily="34" charset="0"/>
        </a:defRPr>
      </a:lvl9pPr>
    </p:titleStyle>
    <p:bodyStyle>
      <a:lvl1pPr marL="342900" indent="-342900" algn="l" rtl="0" eaLnBrk="0" fontAlgn="base" hangingPunct="0">
        <a:spcBef>
          <a:spcPts val="800"/>
        </a:spcBef>
        <a:spcAft>
          <a:spcPct val="0"/>
        </a:spcAft>
        <a:buSzPct val="100000"/>
        <a:buFont typeface="Arial" charset="0"/>
        <a:buChar char="•"/>
        <a:defRPr lang="en-US" sz="3200" kern="1200">
          <a:solidFill>
            <a:srgbClr val="FFFFFF"/>
          </a:solidFill>
          <a:latin typeface="Calibri"/>
        </a:defRPr>
      </a:lvl1pPr>
      <a:lvl2pPr marL="742950" lvl="1" indent="-285750" algn="l" rtl="0" eaLnBrk="0" fontAlgn="base" hangingPunct="0">
        <a:spcBef>
          <a:spcPts val="700"/>
        </a:spcBef>
        <a:spcAft>
          <a:spcPct val="0"/>
        </a:spcAft>
        <a:buSzPct val="100000"/>
        <a:buFont typeface="Arial" charset="0"/>
        <a:buChar char="–"/>
        <a:defRPr lang="en-US" sz="2800" kern="1200">
          <a:solidFill>
            <a:srgbClr val="FFFFFF"/>
          </a:solidFill>
          <a:latin typeface="Calibri"/>
        </a:defRPr>
      </a:lvl2pPr>
      <a:lvl3pPr marL="1143000" lvl="2" indent="-228600" algn="l" rtl="0" eaLnBrk="0" fontAlgn="base" hangingPunct="0">
        <a:spcBef>
          <a:spcPts val="600"/>
        </a:spcBef>
        <a:spcAft>
          <a:spcPct val="0"/>
        </a:spcAft>
        <a:buSzPct val="100000"/>
        <a:buFont typeface="Arial" charset="0"/>
        <a:buChar char="•"/>
        <a:defRPr lang="en-US" sz="2400" kern="1200">
          <a:solidFill>
            <a:srgbClr val="FFFFFF"/>
          </a:solidFill>
          <a:latin typeface="Calibri"/>
        </a:defRPr>
      </a:lvl3pPr>
      <a:lvl4pPr marL="1600200" lvl="3"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4pPr>
      <a:lvl5pPr marL="2057400" lvl="4"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5pPr>
      <a:lvl6pPr marL="25146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6pPr>
      <a:lvl7pPr marL="29718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7pPr>
      <a:lvl8pPr marL="34290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8pPr>
      <a:lvl9pPr marL="3886200" indent="-228600" algn="l" rtl="0" eaLnBrk="0" fontAlgn="base" hangingPunct="0">
        <a:spcBef>
          <a:spcPts val="500"/>
        </a:spcBef>
        <a:spcAft>
          <a:spcPct val="0"/>
        </a:spcAft>
        <a:buSzPct val="100000"/>
        <a:buFont typeface="Arial" charset="0"/>
        <a:buChar char="»"/>
        <a:defRPr lang="en-US" sz="2000" kern="1200">
          <a:solidFill>
            <a:srgbClr val="FFFFFF"/>
          </a:solidFill>
          <a:latin typeface="Calibri"/>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audio" Target="file:///C:\Users\mark\AppData\Local\Microsoft\Windows\Temporary%20Internet%20Files\Content.IE5\7FPYVD6V\MS910220568%5b1%5d.wav" TargetMode="External"/><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2.xml"/><Relationship Id="rId1" Type="http://schemas.openxmlformats.org/officeDocument/2006/relationships/audio" Target="../media/audio1.wav"/><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969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5"/>
          <p:cNvSpPr txBox="1"/>
          <p:nvPr/>
        </p:nvSpPr>
        <p:spPr>
          <a:xfrm>
            <a:off x="1" y="152400"/>
            <a:ext cx="7238999" cy="6247864"/>
          </a:xfrm>
          <a:prstGeom prst="rect">
            <a:avLst/>
          </a:prstGeom>
          <a:noFill/>
          <a:ln>
            <a:noFill/>
          </a:ln>
        </p:spPr>
        <p:txBody>
          <a:bodyPr wrap="square" anchorCtr="1">
            <a:spAutoFit/>
          </a:bodyPr>
          <a:lstStyle/>
          <a:p>
            <a:pPr fontAlgn="auto">
              <a:spcBef>
                <a:spcPts val="0"/>
              </a:spcBef>
              <a:spcAft>
                <a:spcPts val="0"/>
              </a:spcAft>
              <a:defRPr sz="1800" b="0" i="0" u="none" strike="noStrike" kern="0" cap="none" spc="0" baseline="0">
                <a:solidFill>
                  <a:srgbClr val="000000"/>
                </a:solidFill>
                <a:uFillTx/>
              </a:defRPr>
            </a:pPr>
            <a:r>
              <a:rPr lang="en-US" sz="4000" b="1" i="1" kern="0" dirty="0" smtClean="0">
                <a:solidFill>
                  <a:srgbClr val="FFFF00"/>
                </a:solidFill>
                <a:effectLst>
                  <a:outerShdw dist="38096" dir="2700000">
                    <a:srgbClr val="000000"/>
                  </a:outerShdw>
                </a:effectLst>
                <a:latin typeface="Papyrus" pitchFamily="66"/>
                <a:cs typeface="Arial"/>
              </a:rPr>
              <a:t>“Getting By on Less”</a:t>
            </a:r>
          </a:p>
          <a:p>
            <a:pPr fontAlgn="auto">
              <a:spcBef>
                <a:spcPts val="0"/>
              </a:spcBef>
              <a:spcAft>
                <a:spcPts val="0"/>
              </a:spcAft>
              <a:defRPr sz="1800" b="0" i="0" u="none" strike="noStrike" kern="0" cap="none" spc="0" baseline="0">
                <a:solidFill>
                  <a:srgbClr val="000000"/>
                </a:solidFill>
                <a:uFillTx/>
              </a:defRPr>
            </a:pPr>
            <a:endParaRPr lang="en-US" b="1" i="1" kern="0" dirty="0">
              <a:solidFill>
                <a:srgbClr val="FFFF00"/>
              </a:solidFill>
              <a:effectLst>
                <a:outerShdw dist="38096" dir="2700000">
                  <a:srgbClr val="000000"/>
                </a:outerShdw>
              </a:effectLst>
              <a:latin typeface="Papyrus" pitchFamily="66"/>
              <a:cs typeface="Arial"/>
            </a:endParaRPr>
          </a:p>
          <a:p>
            <a:pPr fontAlgn="auto">
              <a:spcBef>
                <a:spcPts val="0"/>
              </a:spcBef>
              <a:spcAft>
                <a:spcPts val="0"/>
              </a:spcAft>
              <a:defRPr sz="1800" b="0" i="0" u="none" strike="noStrike" kern="0" cap="none" spc="0" baseline="0">
                <a:solidFill>
                  <a:srgbClr val="000000"/>
                </a:solidFill>
                <a:uFillTx/>
              </a:defRPr>
            </a:pPr>
            <a:r>
              <a:rPr lang="en-US" b="1" i="1" kern="0" dirty="0" smtClean="0">
                <a:solidFill>
                  <a:srgbClr val="FFFF00"/>
                </a:solidFill>
                <a:effectLst>
                  <a:outerShdw dist="38096" dir="2700000">
                    <a:srgbClr val="000000"/>
                  </a:outerShdw>
                </a:effectLst>
                <a:latin typeface="Papyrus" pitchFamily="66"/>
                <a:cs typeface="Arial"/>
              </a:rPr>
              <a:t>        Traditional Knowledge &amp; New Technology Combine to Keep Winter Travelers Safe on the Kuskokwim River</a:t>
            </a:r>
            <a:endParaRPr lang="en-US" b="1" i="1" kern="0" dirty="0">
              <a:solidFill>
                <a:srgbClr val="FFFF00"/>
              </a:solidFill>
              <a:effectLst>
                <a:outerShdw dist="38096" dir="2700000">
                  <a:srgbClr val="000000"/>
                </a:outerShdw>
              </a:effectLst>
              <a:latin typeface="Papyrus" pitchFamily="66"/>
              <a:cs typeface="Arial"/>
            </a:endParaRPr>
          </a:p>
          <a:p>
            <a:pPr algn="ctr" fontAlgn="auto">
              <a:spcBef>
                <a:spcPts val="0"/>
              </a:spcBef>
              <a:spcAft>
                <a:spcPts val="0"/>
              </a:spcAft>
              <a:defRPr sz="1800" b="0" i="0" u="none" strike="noStrike" kern="0" cap="none" spc="0" baseline="0">
                <a:solidFill>
                  <a:srgbClr val="000000"/>
                </a:solidFill>
                <a:uFillTx/>
              </a:defRPr>
            </a:pPr>
            <a:endParaRPr lang="en-US" b="1" i="1" kern="0" dirty="0">
              <a:solidFill>
                <a:srgbClr val="FFFF00"/>
              </a:solidFill>
              <a:effectLst>
                <a:outerShdw dist="38096" dir="2700000">
                  <a:srgbClr val="000000"/>
                </a:outerShdw>
              </a:effectLst>
              <a:latin typeface="Papyrus" pitchFamily="66"/>
              <a:cs typeface="Arial"/>
            </a:endParaRPr>
          </a:p>
          <a:p>
            <a:pPr algn="ctr" fontAlgn="auto">
              <a:spcBef>
                <a:spcPts val="0"/>
              </a:spcBef>
              <a:spcAft>
                <a:spcPts val="0"/>
              </a:spcAft>
              <a:defRPr sz="1800" b="0" i="0" u="none" strike="noStrike" kern="0" cap="none" spc="0" baseline="0">
                <a:solidFill>
                  <a:srgbClr val="000000"/>
                </a:solidFill>
                <a:uFillTx/>
              </a:defRPr>
            </a:pPr>
            <a:endParaRPr lang="en-US" sz="2400" b="1" i="1" dirty="0">
              <a:solidFill>
                <a:srgbClr val="FFFF00"/>
              </a:solidFill>
              <a:effectLst>
                <a:outerShdw dist="38096" dir="2700000">
                  <a:srgbClr val="000000"/>
                </a:outerShdw>
              </a:effectLst>
              <a:latin typeface="Papyrus" pitchFamily="66"/>
              <a:cs typeface="Arial"/>
            </a:endParaRPr>
          </a:p>
          <a:p>
            <a:pPr algn="ctr" fontAlgn="auto">
              <a:spcBef>
                <a:spcPts val="0"/>
              </a:spcBef>
              <a:spcAft>
                <a:spcPts val="0"/>
              </a:spcAft>
              <a:defRPr sz="1800" b="0" i="0" u="none" strike="noStrike" kern="0" cap="none" spc="0" baseline="0">
                <a:solidFill>
                  <a:srgbClr val="000000"/>
                </a:solidFill>
                <a:uFillTx/>
              </a:defRPr>
            </a:pPr>
            <a:endParaRPr lang="en-US" sz="2400" b="1" i="1" kern="0" dirty="0">
              <a:solidFill>
                <a:srgbClr val="FFFF00"/>
              </a:solidFill>
              <a:effectLst>
                <a:outerShdw dist="38096" dir="2700000">
                  <a:srgbClr val="000000"/>
                </a:outerShdw>
              </a:effectLst>
              <a:latin typeface="Papyrus" pitchFamily="66"/>
              <a:cs typeface="Arial"/>
            </a:endParaRPr>
          </a:p>
          <a:p>
            <a:pPr algn="ctr" fontAlgn="auto">
              <a:spcBef>
                <a:spcPts val="0"/>
              </a:spcBef>
              <a:spcAft>
                <a:spcPts val="0"/>
              </a:spcAft>
              <a:defRPr sz="1800" b="0" i="0" u="none" strike="noStrike" kern="0" cap="none" spc="0" baseline="0">
                <a:solidFill>
                  <a:srgbClr val="000000"/>
                </a:solidFill>
                <a:uFillTx/>
              </a:defRPr>
            </a:pPr>
            <a:endParaRPr lang="en-US" sz="2400" b="1" i="1" dirty="0">
              <a:solidFill>
                <a:srgbClr val="FFFF00"/>
              </a:solidFill>
              <a:effectLst>
                <a:outerShdw dist="38096" dir="2700000">
                  <a:srgbClr val="000000"/>
                </a:outerShdw>
              </a:effectLst>
              <a:latin typeface="Papyrus" pitchFamily="66"/>
              <a:cs typeface="Arial"/>
            </a:endParaRPr>
          </a:p>
          <a:p>
            <a:pPr algn="ctr" fontAlgn="auto">
              <a:spcBef>
                <a:spcPts val="0"/>
              </a:spcBef>
              <a:spcAft>
                <a:spcPts val="0"/>
              </a:spcAft>
              <a:defRPr sz="1800" b="0" i="0" u="none" strike="noStrike" kern="0" cap="none" spc="0" baseline="0">
                <a:solidFill>
                  <a:srgbClr val="000000"/>
                </a:solidFill>
                <a:uFillTx/>
              </a:defRPr>
            </a:pPr>
            <a:endParaRPr lang="en-US" sz="2400" b="1" i="1" kern="0" dirty="0">
              <a:solidFill>
                <a:srgbClr val="FFFF00"/>
              </a:solidFill>
              <a:effectLst>
                <a:outerShdw dist="38096" dir="2700000">
                  <a:srgbClr val="000000"/>
                </a:outerShdw>
              </a:effectLst>
              <a:latin typeface="Papyrus" pitchFamily="66"/>
              <a:cs typeface="Arial"/>
            </a:endParaRPr>
          </a:p>
          <a:p>
            <a:pPr algn="ctr" fontAlgn="auto">
              <a:spcBef>
                <a:spcPts val="0"/>
              </a:spcBef>
              <a:spcAft>
                <a:spcPts val="0"/>
              </a:spcAft>
              <a:defRPr sz="1800" b="0" i="0" u="none" strike="noStrike" kern="0" cap="none" spc="0" baseline="0">
                <a:solidFill>
                  <a:srgbClr val="000000"/>
                </a:solidFill>
                <a:uFillTx/>
              </a:defRPr>
            </a:pPr>
            <a:endParaRPr lang="en-US" sz="2400" b="1" i="1" dirty="0">
              <a:solidFill>
                <a:srgbClr val="FFFF00"/>
              </a:solidFill>
              <a:effectLst>
                <a:outerShdw dist="38096" dir="2700000">
                  <a:srgbClr val="000000"/>
                </a:outerShdw>
              </a:effectLst>
              <a:latin typeface="Papyrus" pitchFamily="66"/>
              <a:cs typeface="Arial"/>
            </a:endParaRPr>
          </a:p>
          <a:p>
            <a:pPr algn="ctr" fontAlgn="auto">
              <a:spcBef>
                <a:spcPts val="0"/>
              </a:spcBef>
              <a:spcAft>
                <a:spcPts val="0"/>
              </a:spcAft>
              <a:defRPr sz="1800" b="0" i="0" u="none" strike="noStrike" kern="0" cap="none" spc="0" baseline="0">
                <a:solidFill>
                  <a:srgbClr val="000000"/>
                </a:solidFill>
                <a:uFillTx/>
              </a:defRPr>
            </a:pPr>
            <a:endParaRPr lang="en-US" sz="2400" b="1" i="1" dirty="0">
              <a:solidFill>
                <a:srgbClr val="FFFF00"/>
              </a:solidFill>
              <a:effectLst>
                <a:outerShdw dist="38096" dir="2700000">
                  <a:srgbClr val="000000"/>
                </a:outerShdw>
              </a:effectLst>
              <a:latin typeface="Papyrus" pitchFamily="66"/>
              <a:cs typeface="Arial"/>
            </a:endParaRPr>
          </a:p>
          <a:p>
            <a:pPr algn="ctr" fontAlgn="auto">
              <a:spcBef>
                <a:spcPts val="0"/>
              </a:spcBef>
              <a:spcAft>
                <a:spcPts val="0"/>
              </a:spcAft>
              <a:defRPr sz="1800" b="0" i="0" u="none" strike="noStrike" kern="0" cap="none" spc="0" baseline="0">
                <a:solidFill>
                  <a:srgbClr val="000000"/>
                </a:solidFill>
                <a:uFillTx/>
              </a:defRPr>
            </a:pPr>
            <a:endParaRPr lang="en-US" sz="2400" b="1" i="1" dirty="0" smtClean="0">
              <a:solidFill>
                <a:srgbClr val="FFFF00"/>
              </a:solidFill>
              <a:effectLst>
                <a:outerShdw dist="38096" dir="2700000">
                  <a:srgbClr val="000000"/>
                </a:outerShdw>
              </a:effectLst>
              <a:latin typeface="Papyrus" pitchFamily="66"/>
              <a:cs typeface="Arial"/>
            </a:endParaRPr>
          </a:p>
          <a:p>
            <a:pPr algn="ctr" fontAlgn="auto">
              <a:spcBef>
                <a:spcPts val="0"/>
              </a:spcBef>
              <a:spcAft>
                <a:spcPts val="0"/>
              </a:spcAft>
              <a:defRPr sz="1800" b="0" i="0" u="none" strike="noStrike" kern="0" cap="none" spc="0" baseline="0">
                <a:solidFill>
                  <a:srgbClr val="000000"/>
                </a:solidFill>
                <a:uFillTx/>
              </a:defRPr>
            </a:pPr>
            <a:r>
              <a:rPr lang="en-US" sz="2400" b="1" i="1" dirty="0" smtClean="0">
                <a:solidFill>
                  <a:srgbClr val="FFFF00"/>
                </a:solidFill>
                <a:effectLst>
                  <a:outerShdw dist="38096" dir="2700000">
                    <a:srgbClr val="000000"/>
                  </a:outerShdw>
                </a:effectLst>
                <a:latin typeface="Papyrus" pitchFamily="66"/>
                <a:cs typeface="Arial"/>
              </a:rPr>
              <a:t>A </a:t>
            </a:r>
            <a:r>
              <a:rPr lang="en-US" sz="2400" b="1" i="1" dirty="0">
                <a:solidFill>
                  <a:srgbClr val="FFFF00"/>
                </a:solidFill>
                <a:effectLst>
                  <a:outerShdw dist="38096" dir="2700000">
                    <a:srgbClr val="000000"/>
                  </a:outerShdw>
                </a:effectLst>
                <a:latin typeface="Papyrus" pitchFamily="66"/>
                <a:cs typeface="Arial"/>
              </a:rPr>
              <a:t>Presentation </a:t>
            </a:r>
            <a:r>
              <a:rPr lang="en-US" sz="2400" b="1" i="1" kern="0" dirty="0">
                <a:solidFill>
                  <a:srgbClr val="FFFF00"/>
                </a:solidFill>
                <a:effectLst>
                  <a:outerShdw dist="38096" dir="2700000">
                    <a:srgbClr val="000000"/>
                  </a:outerShdw>
                </a:effectLst>
                <a:latin typeface="Papyrus" pitchFamily="66"/>
                <a:cs typeface="Arial"/>
              </a:rPr>
              <a:t>to </a:t>
            </a:r>
            <a:r>
              <a:rPr lang="en-US" sz="2400" b="1" i="1" kern="0" dirty="0" smtClean="0">
                <a:solidFill>
                  <a:srgbClr val="FFFF00"/>
                </a:solidFill>
                <a:effectLst>
                  <a:outerShdw dist="38096" dir="2700000">
                    <a:srgbClr val="000000"/>
                  </a:outerShdw>
                </a:effectLst>
                <a:latin typeface="Papyrus" pitchFamily="66"/>
                <a:cs typeface="Arial"/>
              </a:rPr>
              <a:t> the </a:t>
            </a:r>
          </a:p>
          <a:p>
            <a:pPr algn="ctr" fontAlgn="auto">
              <a:spcBef>
                <a:spcPts val="0"/>
              </a:spcBef>
              <a:spcAft>
                <a:spcPts val="0"/>
              </a:spcAft>
              <a:defRPr sz="1800" b="0" i="0" u="none" strike="noStrike" kern="0" cap="none" spc="0" baseline="0">
                <a:solidFill>
                  <a:srgbClr val="000000"/>
                </a:solidFill>
                <a:uFillTx/>
              </a:defRPr>
            </a:pPr>
            <a:r>
              <a:rPr lang="en-US" sz="2400" b="1" i="1" kern="0" dirty="0" smtClean="0">
                <a:solidFill>
                  <a:srgbClr val="FFFF00"/>
                </a:solidFill>
                <a:effectLst>
                  <a:outerShdw dist="38096" dir="2700000">
                    <a:srgbClr val="000000"/>
                  </a:outerShdw>
                </a:effectLst>
                <a:latin typeface="Papyrus" pitchFamily="66"/>
                <a:cs typeface="Arial"/>
              </a:rPr>
              <a:t>ANTHC LEO Network</a:t>
            </a:r>
            <a:endParaRPr lang="en-US" sz="2400" b="1" i="1" kern="0" dirty="0">
              <a:solidFill>
                <a:srgbClr val="FFFF00"/>
              </a:solidFill>
              <a:effectLst>
                <a:outerShdw dist="38096" dir="2700000">
                  <a:srgbClr val="000000"/>
                </a:outerShdw>
              </a:effectLst>
              <a:latin typeface="Papyrus" pitchFamily="66"/>
              <a:cs typeface="Arial"/>
            </a:endParaRPr>
          </a:p>
          <a:p>
            <a:pPr algn="ctr" fontAlgn="auto">
              <a:spcBef>
                <a:spcPts val="0"/>
              </a:spcBef>
              <a:spcAft>
                <a:spcPts val="0"/>
              </a:spcAft>
              <a:defRPr sz="1800" b="0" i="0" u="none" strike="noStrike" kern="0" cap="none" spc="0" baseline="0">
                <a:solidFill>
                  <a:srgbClr val="000000"/>
                </a:solidFill>
                <a:uFillTx/>
              </a:defRPr>
            </a:pPr>
            <a:r>
              <a:rPr lang="en-US" sz="2400" b="1" i="1" kern="0" dirty="0" smtClean="0">
                <a:solidFill>
                  <a:srgbClr val="FFFF00"/>
                </a:solidFill>
                <a:effectLst>
                  <a:outerShdw dist="38096" dir="2700000">
                    <a:srgbClr val="000000"/>
                  </a:outerShdw>
                </a:effectLst>
                <a:latin typeface="Papyrus" pitchFamily="66"/>
                <a:cs typeface="Arial"/>
              </a:rPr>
              <a:t>  </a:t>
            </a:r>
            <a:endParaRPr lang="en-US" sz="2400" b="1" i="1" kern="0" dirty="0">
              <a:solidFill>
                <a:srgbClr val="FFFF00"/>
              </a:solidFill>
              <a:effectLst>
                <a:outerShdw dist="38096" dir="2700000">
                  <a:srgbClr val="000000"/>
                </a:outerShdw>
              </a:effectLst>
              <a:latin typeface="Papyrus" pitchFamily="66"/>
              <a:cs typeface="Arial"/>
            </a:endParaRPr>
          </a:p>
          <a:p>
            <a:pPr algn="ctr" fontAlgn="auto">
              <a:spcBef>
                <a:spcPts val="0"/>
              </a:spcBef>
              <a:spcAft>
                <a:spcPts val="0"/>
              </a:spcAft>
              <a:defRPr sz="1800" b="0" i="0" u="none" strike="noStrike" kern="0" cap="none" spc="0" baseline="0">
                <a:solidFill>
                  <a:srgbClr val="000000"/>
                </a:solidFill>
                <a:uFillTx/>
              </a:defRPr>
            </a:pPr>
            <a:r>
              <a:rPr lang="en-US" sz="2400" b="1" i="1" kern="0" dirty="0" smtClean="0">
                <a:solidFill>
                  <a:srgbClr val="FFFF00"/>
                </a:solidFill>
                <a:effectLst>
                  <a:outerShdw dist="38096" dir="2700000">
                    <a:srgbClr val="000000"/>
                  </a:outerShdw>
                </a:effectLst>
                <a:latin typeface="Papyrus" pitchFamily="66"/>
                <a:cs typeface="Arial"/>
              </a:rPr>
              <a:t>February 19, 2019</a:t>
            </a:r>
            <a:endParaRPr lang="en-US" sz="2400" b="1" i="1" kern="0" dirty="0">
              <a:solidFill>
                <a:srgbClr val="FFFF00"/>
              </a:solidFill>
              <a:effectLst>
                <a:outerShdw dist="38096" dir="2700000">
                  <a:srgbClr val="000000"/>
                </a:outerShdw>
              </a:effectLst>
              <a:latin typeface="Papyrus" pitchFamily="66"/>
              <a:cs typeface="Arial"/>
            </a:endParaRPr>
          </a:p>
          <a:p>
            <a:pPr algn="ctr" fontAlgn="auto">
              <a:spcBef>
                <a:spcPts val="0"/>
              </a:spcBef>
              <a:spcAft>
                <a:spcPts val="0"/>
              </a:spcAft>
              <a:defRPr sz="1800" b="0" i="0" u="none" strike="noStrike" kern="0" cap="none" spc="0" baseline="0">
                <a:solidFill>
                  <a:srgbClr val="000000"/>
                </a:solidFill>
                <a:uFillTx/>
              </a:defRPr>
            </a:pPr>
            <a:r>
              <a:rPr lang="en-US" sz="2400" b="1" i="1" dirty="0">
                <a:solidFill>
                  <a:srgbClr val="FFFF00"/>
                </a:solidFill>
                <a:effectLst>
                  <a:outerShdw dist="38096" dir="2700000">
                    <a:srgbClr val="000000"/>
                  </a:outerShdw>
                </a:effectLst>
                <a:latin typeface="Papyrus" pitchFamily="66"/>
                <a:cs typeface="Arial"/>
              </a:rPr>
              <a:t> </a:t>
            </a:r>
          </a:p>
        </p:txBody>
      </p:sp>
      <p:pic>
        <p:nvPicPr>
          <p:cNvPr id="29699" name="Picture 1" descr="Native village napaimute l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12428"/>
            <a:ext cx="914400" cy="914400"/>
          </a:xfrm>
          <a:prstGeom prst="rect">
            <a:avLst/>
          </a:prstGeom>
          <a:noFill/>
          <a:ln w="19050">
            <a:solidFill>
              <a:srgbClr val="000000"/>
            </a:solidFill>
            <a:miter lim="800000"/>
            <a:headEnd/>
            <a:tailEnd/>
          </a:ln>
          <a:effectLst>
            <a:outerShdw dist="38096"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
        <p:nvSpPr>
          <p:cNvPr id="5" name="TextBox 6"/>
          <p:cNvSpPr txBox="1"/>
          <p:nvPr/>
        </p:nvSpPr>
        <p:spPr>
          <a:xfrm>
            <a:off x="231775" y="3429000"/>
            <a:ext cx="8686800" cy="584200"/>
          </a:xfrm>
          <a:prstGeom prst="rect">
            <a:avLst/>
          </a:prstGeom>
          <a:noFill/>
          <a:ln>
            <a:noFill/>
          </a:ln>
        </p:spPr>
        <p:txBody>
          <a:bodyPr anchorCtr="1">
            <a:spAutoFit/>
          </a:bodyPr>
          <a:lstStyle/>
          <a:p>
            <a:pPr algn="ctr" fontAlgn="auto">
              <a:spcBef>
                <a:spcPts val="0"/>
              </a:spcBef>
              <a:spcAft>
                <a:spcPts val="0"/>
              </a:spcAft>
              <a:defRPr sz="1800" b="0" i="0" u="none" strike="noStrike" kern="0" cap="none" spc="0" baseline="0">
                <a:solidFill>
                  <a:srgbClr val="000000"/>
                </a:solidFill>
                <a:uFillTx/>
              </a:defRPr>
            </a:pPr>
            <a:endParaRPr lang="en-US" sz="1600" b="1" i="1" u="sng">
              <a:solidFill>
                <a:srgbClr val="000000"/>
              </a:solidFill>
              <a:latin typeface="Papyrus" pitchFamily="66"/>
              <a:cs typeface="Arial"/>
            </a:endParaRPr>
          </a:p>
          <a:p>
            <a:pPr marL="285750" indent="-285750" algn="ctr" fontAlgn="auto">
              <a:spcBef>
                <a:spcPts val="0"/>
              </a:spcBef>
              <a:spcAft>
                <a:spcPts val="0"/>
              </a:spcAft>
              <a:buSzPct val="100000"/>
              <a:buFont typeface="Arial" pitchFamily="34"/>
              <a:buChar char="•"/>
              <a:defRPr sz="1800" b="0" i="0" u="none" strike="noStrike" kern="0" cap="none" spc="0" baseline="0">
                <a:solidFill>
                  <a:srgbClr val="000000"/>
                </a:solidFill>
                <a:uFillTx/>
              </a:defRPr>
            </a:pPr>
            <a:endParaRPr lang="en-US" sz="1600" b="1" i="1" kern="0">
              <a:solidFill>
                <a:srgbClr val="000000"/>
              </a:solidFill>
              <a:latin typeface="Papyrus" pitchFamily="66"/>
              <a:cs typeface="Aria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name="Slide131">
    <p:spTree>
      <p:nvGrpSpPr>
        <p:cNvPr id="1" name=""/>
        <p:cNvGrpSpPr/>
        <p:nvPr/>
      </p:nvGrpSpPr>
      <p:grpSpPr>
        <a:xfrm>
          <a:off x="0" y="0"/>
          <a:ext cx="0" cy="0"/>
          <a:chOff x="0" y="0"/>
          <a:chExt cx="0" cy="0"/>
        </a:xfrm>
      </p:grpSpPr>
      <p:pic>
        <p:nvPicPr>
          <p:cNvPr id="1013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
          <p:cNvSpPr txBox="1"/>
          <p:nvPr/>
        </p:nvSpPr>
        <p:spPr>
          <a:xfrm>
            <a:off x="0" y="152400"/>
            <a:ext cx="9144000" cy="461963"/>
          </a:xfrm>
          <a:prstGeom prst="rect">
            <a:avLst/>
          </a:prstGeom>
          <a:noFill/>
          <a:ln>
            <a:noFill/>
          </a:ln>
        </p:spPr>
        <p:txBody>
          <a:bodyPr>
            <a:spAutoFit/>
          </a:bodyPr>
          <a:lstStyle/>
          <a:p>
            <a:pPr fontAlgn="auto">
              <a:spcBef>
                <a:spcPts val="0"/>
              </a:spcBef>
              <a:spcAft>
                <a:spcPts val="0"/>
              </a:spcAft>
              <a:defRPr sz="1800" b="0" i="0" u="none" strike="noStrike" kern="0" cap="none" spc="0" baseline="0">
                <a:solidFill>
                  <a:srgbClr val="000000"/>
                </a:solidFill>
                <a:uFillTx/>
              </a:defRPr>
            </a:pPr>
            <a:r>
              <a:rPr lang="en-US" sz="2400" b="1" i="1" kern="0" dirty="0">
                <a:solidFill>
                  <a:srgbClr val="000000"/>
                </a:solidFill>
                <a:effectLst>
                  <a:outerShdw dist="38096" dir="2700000">
                    <a:srgbClr val="000000"/>
                  </a:outerShdw>
                </a:effectLst>
                <a:latin typeface="Papyrus" pitchFamily="66"/>
                <a:cs typeface="+mn-cs"/>
              </a:rPr>
              <a:t>Mile </a:t>
            </a:r>
            <a:r>
              <a:rPr lang="en-US" sz="2400" b="1" i="1" kern="0" dirty="0" smtClean="0">
                <a:solidFill>
                  <a:srgbClr val="000000"/>
                </a:solidFill>
                <a:effectLst>
                  <a:outerShdw dist="38096" dir="2700000">
                    <a:srgbClr val="000000"/>
                  </a:outerShdw>
                </a:effectLst>
                <a:latin typeface="Papyrus" pitchFamily="66"/>
                <a:cs typeface="+mn-cs"/>
              </a:rPr>
              <a:t>Post 110 </a:t>
            </a:r>
            <a:r>
              <a:rPr lang="en-US" sz="2400" b="1" i="1" kern="0" dirty="0">
                <a:solidFill>
                  <a:srgbClr val="000000"/>
                </a:solidFill>
                <a:effectLst>
                  <a:outerShdw dist="38096" dir="2700000">
                    <a:srgbClr val="000000"/>
                  </a:outerShdw>
                </a:effectLst>
                <a:latin typeface="Papyrus" pitchFamily="66"/>
                <a:cs typeface="+mn-cs"/>
              </a:rPr>
              <a:t>along Upriver Route 2 – between Kalskag  &amp;</a:t>
            </a:r>
            <a:r>
              <a:rPr lang="en-US" sz="2400" b="1" i="1" kern="0" dirty="0" err="1">
                <a:solidFill>
                  <a:srgbClr val="000000"/>
                </a:solidFill>
                <a:effectLst>
                  <a:outerShdw dist="38096" dir="2700000">
                    <a:srgbClr val="000000"/>
                  </a:outerShdw>
                </a:effectLst>
                <a:latin typeface="Papyrus" pitchFamily="66"/>
                <a:cs typeface="+mn-cs"/>
              </a:rPr>
              <a:t>Aniak</a:t>
            </a:r>
            <a:endParaRPr lang="en-US" sz="2400" b="1" i="1" dirty="0">
              <a:solidFill>
                <a:srgbClr val="000000"/>
              </a:solidFill>
              <a:effectLst>
                <a:outerShdw dist="38096" dir="2700000">
                  <a:srgbClr val="000000"/>
                </a:outerShdw>
              </a:effectLst>
              <a:latin typeface="Papyrus" pitchFamily="66"/>
              <a:cs typeface="+mn-cs"/>
            </a:endParaRPr>
          </a:p>
        </p:txBody>
      </p:sp>
      <p:sp>
        <p:nvSpPr>
          <p:cNvPr id="4" name="TextBox 3"/>
          <p:cNvSpPr txBox="1"/>
          <p:nvPr/>
        </p:nvSpPr>
        <p:spPr>
          <a:xfrm>
            <a:off x="55563" y="692150"/>
            <a:ext cx="2611437" cy="461963"/>
          </a:xfrm>
          <a:prstGeom prst="rect">
            <a:avLst/>
          </a:prstGeom>
          <a:noFill/>
          <a:ln>
            <a:noFill/>
          </a:ln>
        </p:spPr>
        <p:txBody>
          <a:bodyPr>
            <a:spAutoFit/>
          </a:bodyPr>
          <a:lstStyle/>
          <a:p>
            <a:pPr fontAlgn="auto">
              <a:spcBef>
                <a:spcPts val="0"/>
              </a:spcBef>
              <a:spcAft>
                <a:spcPts val="0"/>
              </a:spcAft>
              <a:defRPr sz="1800" b="0" i="0" u="none" strike="noStrike" kern="0" cap="none" spc="0" baseline="0">
                <a:solidFill>
                  <a:srgbClr val="000000"/>
                </a:solidFill>
                <a:uFillTx/>
              </a:defRPr>
            </a:pPr>
            <a:r>
              <a:rPr lang="en-US" sz="2400" b="1" i="1">
                <a:solidFill>
                  <a:srgbClr val="000000"/>
                </a:solidFill>
                <a:effectLst>
                  <a:outerShdw dist="38096" dir="2700000">
                    <a:srgbClr val="000000"/>
                  </a:outerShdw>
                </a:effectLst>
                <a:latin typeface="Papyrus" pitchFamily="66"/>
                <a:cs typeface="+mn-cs"/>
              </a:rPr>
              <a:t>Near Nulluq Hill</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name="Slide144">
    <p:spTree>
      <p:nvGrpSpPr>
        <p:cNvPr id="1" name=""/>
        <p:cNvGrpSpPr/>
        <p:nvPr/>
      </p:nvGrpSpPr>
      <p:grpSpPr>
        <a:xfrm>
          <a:off x="0" y="0"/>
          <a:ext cx="0" cy="0"/>
          <a:chOff x="0" y="0"/>
          <a:chExt cx="0" cy="0"/>
        </a:xfrm>
      </p:grpSpPr>
      <p:sp>
        <p:nvSpPr>
          <p:cNvPr id="2" name="Title 1"/>
          <p:cNvSpPr txBox="1">
            <a:spLocks noGrp="1"/>
          </p:cNvSpPr>
          <p:nvPr>
            <p:ph type="ctrTitle"/>
          </p:nvPr>
        </p:nvSpPr>
        <p:spPr>
          <a:xfrm>
            <a:off x="1660525" y="0"/>
            <a:ext cx="7483475" cy="1693863"/>
          </a:xfrm>
        </p:spPr>
        <p:txBody>
          <a:bodyPr/>
          <a:lstStyle/>
          <a:p>
            <a:pPr eaLnBrk="1"/>
            <a:endParaRPr altLang="en-US" smtClean="0">
              <a:latin typeface="Calibri" pitchFamily="34" charset="0"/>
            </a:endParaRPr>
          </a:p>
        </p:txBody>
      </p:sp>
      <p:pic>
        <p:nvPicPr>
          <p:cNvPr id="8089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 y="1693863"/>
            <a:ext cx="9144000" cy="516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2"/>
          <p:cNvSpPr txBox="1">
            <a:spLocks noGrp="1"/>
          </p:cNvSpPr>
          <p:nvPr>
            <p:ph type="subTitle" idx="1"/>
          </p:nvPr>
        </p:nvSpPr>
        <p:spPr>
          <a:xfrm>
            <a:off x="0" y="0"/>
            <a:ext cx="9144000" cy="762000"/>
          </a:xfrm>
        </p:spPr>
        <p:txBody>
          <a:bodyPr/>
          <a:lstStyle/>
          <a:p>
            <a:pPr eaLnBrk="1" fontAlgn="auto" hangingPunct="1">
              <a:spcAft>
                <a:spcPts val="0"/>
              </a:spcAft>
              <a:buFont typeface="Arial"/>
              <a:buNone/>
              <a:defRPr/>
            </a:pPr>
            <a:r>
              <a:rPr b="1" i="1" smtClean="0">
                <a:solidFill>
                  <a:srgbClr val="FFFF00"/>
                </a:solidFill>
                <a:effectLst>
                  <a:outerShdw dist="38096" dir="2700000">
                    <a:srgbClr val="000000"/>
                  </a:outerShdw>
                </a:effectLst>
                <a:latin typeface="Papyrus" pitchFamily="66"/>
              </a:rPr>
              <a:t>“Working together so others may live”</a:t>
            </a:r>
          </a:p>
        </p:txBody>
      </p:sp>
      <p:sp>
        <p:nvSpPr>
          <p:cNvPr id="5" name="TextBox 6"/>
          <p:cNvSpPr txBox="1"/>
          <p:nvPr/>
        </p:nvSpPr>
        <p:spPr>
          <a:xfrm>
            <a:off x="103188" y="677863"/>
            <a:ext cx="8991600" cy="1016000"/>
          </a:xfrm>
          <a:prstGeom prst="rect">
            <a:avLst/>
          </a:prstGeom>
          <a:noFill/>
          <a:ln>
            <a:noFill/>
          </a:ln>
        </p:spPr>
        <p:txBody>
          <a:bodyPr anchorCtr="1">
            <a:spAutoFit/>
          </a:bodyPr>
          <a:lstStyle/>
          <a:p>
            <a:pPr algn="ctr" fontAlgn="auto">
              <a:spcBef>
                <a:spcPts val="0"/>
              </a:spcBef>
              <a:spcAft>
                <a:spcPts val="0"/>
              </a:spcAft>
              <a:defRPr sz="1800" b="0" i="0" u="none" strike="noStrike" kern="0" cap="none" spc="0" baseline="0">
                <a:solidFill>
                  <a:srgbClr val="000000"/>
                </a:solidFill>
                <a:uFillTx/>
              </a:defRPr>
            </a:pPr>
            <a:r>
              <a:rPr lang="en-US" sz="2000" b="1" i="1">
                <a:solidFill>
                  <a:srgbClr val="FFFF00"/>
                </a:solidFill>
                <a:effectLst>
                  <a:outerShdw dist="38096" dir="2700000">
                    <a:srgbClr val="000000"/>
                  </a:outerShdw>
                </a:effectLst>
                <a:latin typeface="Papyrus" pitchFamily="66"/>
                <a:cs typeface="+mn-cs"/>
              </a:rPr>
              <a:t>10:25 AM, December 21, 2016 – the shortest day of the year  - temperature minus 10 – Middle Kuskokwim  Tribal Transportation Safety crew installs ice road markers in the growing light</a:t>
            </a:r>
          </a:p>
        </p:txBody>
      </p:sp>
      <p:pic>
        <p:nvPicPr>
          <p:cNvPr id="6" name="MS910220568[1].wav"/>
          <p:cNvPicPr>
            <a:picLocks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6106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p:tgtEl>
                                          <p:spTgt spid="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amond(in)">
                                      <p:cBhvr>
                                        <p:cTn id="16" dur="3000"/>
                                        <p:tgtEl>
                                          <p:spTgt spid="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p:endCondLst>
                    <p:cond evt="onNext" delay="0">
                      <p:tgtEl>
                        <p:sldTgt/>
                      </p:tgtEl>
                    </p:cond>
                    <p:cond evt="onPrev" delay="0">
                      <p:tgtEl>
                        <p:sldTgt/>
                      </p:tgtEl>
                    </p:cond>
                  </p:endCondLst>
                </p:cTn>
                <p:tgtEl>
                  <p:spTgt spid="6"/>
                </p:tgtEl>
              </p:cMediaNode>
            </p:audio>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name="Slide180">
    <p:spTree>
      <p:nvGrpSpPr>
        <p:cNvPr id="1" name=""/>
        <p:cNvGrpSpPr/>
        <p:nvPr/>
      </p:nvGrpSpPr>
      <p:grpSpPr>
        <a:xfrm>
          <a:off x="0" y="0"/>
          <a:ext cx="0" cy="0"/>
          <a:chOff x="0" y="0"/>
          <a:chExt cx="0" cy="0"/>
        </a:xfrm>
      </p:grpSpPr>
      <p:pic>
        <p:nvPicPr>
          <p:cNvPr id="91138" name="Picture 2" descr="C:\Users\Owner\Desktop\TRANSPORTATION SYMPOSIUM PRESENTATION\12-8 MANNO &amp; RANDY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Box 2"/>
          <p:cNvSpPr txBox="1">
            <a:spLocks noChangeArrowheads="1"/>
          </p:cNvSpPr>
          <p:nvPr/>
        </p:nvSpPr>
        <p:spPr bwMode="auto">
          <a:xfrm>
            <a:off x="0" y="4664075"/>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sz="2400" b="1" i="1" u="sng">
              <a:solidFill>
                <a:srgbClr val="FFFFFF"/>
              </a:solidFill>
              <a:latin typeface="Papyrus" pitchFamily="66" charset="0"/>
            </a:endParaRPr>
          </a:p>
          <a:p>
            <a:pPr algn="ctr"/>
            <a:r>
              <a:rPr lang="en-US" altLang="en-US" sz="2000" b="1" i="1">
                <a:solidFill>
                  <a:srgbClr val="FFFFFF"/>
                </a:solidFill>
                <a:latin typeface="Papyrus" pitchFamily="66" charset="0"/>
              </a:rPr>
              <a:t>All along the Kuskokwim there are key People that watch the River closely throughout the year  -especially during the critical times of freeze up and break up. These Observers get out on the River as soon as they can and communicate back and forth on what they see out there to  start planning safe winter transportation routes. A lot of time is spent out checking conditions before any actual work starts</a:t>
            </a:r>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0" y="365760"/>
            <a:ext cx="4524194" cy="585216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583" y="372687"/>
            <a:ext cx="4522126" cy="5852160"/>
          </a:xfrm>
          <a:prstGeom prst="rect">
            <a:avLst/>
          </a:prstGeom>
        </p:spPr>
      </p:pic>
    </p:spTree>
    <p:extLst>
      <p:ext uri="{BB962C8B-B14F-4D97-AF65-F5344CB8AC3E}">
        <p14:creationId xmlns:p14="http://schemas.microsoft.com/office/powerpoint/2010/main" val="25276377"/>
      </p:ext>
    </p:extLst>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7982"/>
            <a:ext cx="4522879" cy="585216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874" y="477982"/>
            <a:ext cx="4522126" cy="5852160"/>
          </a:xfrm>
          <a:prstGeom prst="rect">
            <a:avLst/>
          </a:prstGeom>
        </p:spPr>
      </p:pic>
    </p:spTree>
    <p:extLst>
      <p:ext uri="{BB962C8B-B14F-4D97-AF65-F5344CB8AC3E}">
        <p14:creationId xmlns:p14="http://schemas.microsoft.com/office/powerpoint/2010/main" val="2134906621"/>
      </p:ext>
    </p:extLst>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9718" y="2362200"/>
            <a:ext cx="5143500" cy="4495800"/>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 y="0"/>
            <a:ext cx="3383280" cy="3383280"/>
          </a:xfrm>
          <a:prstGeom prst="rect">
            <a:avLst/>
          </a:prstGeom>
          <a:ln>
            <a:noFill/>
          </a:ln>
          <a:effectLst>
            <a:softEdge rad="112500"/>
          </a:effectLst>
        </p:spPr>
      </p:pic>
      <p:sp>
        <p:nvSpPr>
          <p:cNvPr id="5" name="TextBox 4"/>
          <p:cNvSpPr txBox="1"/>
          <p:nvPr/>
        </p:nvSpPr>
        <p:spPr>
          <a:xfrm>
            <a:off x="3410989" y="381000"/>
            <a:ext cx="5580611" cy="1938992"/>
          </a:xfrm>
          <a:prstGeom prst="rect">
            <a:avLst/>
          </a:prstGeom>
          <a:noFill/>
        </p:spPr>
        <p:txBody>
          <a:bodyPr wrap="square" rtlCol="0">
            <a:spAutoFit/>
          </a:bodyPr>
          <a:lstStyle/>
          <a:p>
            <a:pPr algn="ctr"/>
            <a:r>
              <a:rPr lang="en-US" sz="4000" b="1" i="1" dirty="0" smtClean="0">
                <a:solidFill>
                  <a:srgbClr val="FFFF00"/>
                </a:solidFill>
                <a:effectLst>
                  <a:outerShdw blurRad="38100" dist="38100" dir="2700000" algn="tl">
                    <a:srgbClr val="000000">
                      <a:alpha val="43137"/>
                    </a:srgbClr>
                  </a:outerShdw>
                </a:effectLst>
                <a:latin typeface="Papyrus" panose="03070502060502030205" pitchFamily="66" charset="0"/>
              </a:rPr>
              <a:t>What’s New for the Kuskokwim Ice Road in 2018-19?</a:t>
            </a:r>
            <a:endParaRPr lang="en-US" sz="4000" b="1" i="1" dirty="0">
              <a:solidFill>
                <a:srgbClr val="FFFF00"/>
              </a:solidFill>
              <a:effectLst>
                <a:outerShdw blurRad="38100" dist="38100" dir="2700000" algn="tl">
                  <a:srgbClr val="000000">
                    <a:alpha val="43137"/>
                  </a:srgbClr>
                </a:outerShdw>
              </a:effectLst>
              <a:latin typeface="Papyrus" panose="03070502060502030205" pitchFamily="66" charset="0"/>
            </a:endParaRPr>
          </a:p>
        </p:txBody>
      </p:sp>
      <p:sp>
        <p:nvSpPr>
          <p:cNvPr id="6" name="TextBox 5"/>
          <p:cNvSpPr txBox="1"/>
          <p:nvPr/>
        </p:nvSpPr>
        <p:spPr>
          <a:xfrm>
            <a:off x="146462" y="3613666"/>
            <a:ext cx="3833255" cy="3170099"/>
          </a:xfrm>
          <a:prstGeom prst="rect">
            <a:avLst/>
          </a:prstGeom>
          <a:noFill/>
        </p:spPr>
        <p:txBody>
          <a:bodyPr wrap="square" rtlCol="0">
            <a:spAutoFit/>
          </a:bodyPr>
          <a:lstStyle/>
          <a:p>
            <a:pPr algn="ctr"/>
            <a:r>
              <a:rPr lang="en-US" sz="2000" b="1" i="1" dirty="0" smtClean="0">
                <a:solidFill>
                  <a:srgbClr val="FFFF00"/>
                </a:solidFill>
                <a:effectLst>
                  <a:outerShdw blurRad="38100" dist="38100" dir="2700000" algn="tl">
                    <a:srgbClr val="000000">
                      <a:alpha val="43137"/>
                    </a:srgbClr>
                  </a:outerShdw>
                </a:effectLst>
                <a:latin typeface="Papyrus" panose="03070502060502030205" pitchFamily="66" charset="0"/>
              </a:rPr>
              <a:t>NVN Tribal Transportation Program has invested in Ice Penetrating Radar with the goal of developing a smart phone application that can be used by anyone to check on current ice road conditions </a:t>
            </a:r>
          </a:p>
          <a:p>
            <a:pPr algn="ctr"/>
            <a:r>
              <a:rPr lang="en-US" sz="2000" b="1" i="1" dirty="0" smtClean="0">
                <a:solidFill>
                  <a:srgbClr val="FFFF00"/>
                </a:solidFill>
                <a:effectLst>
                  <a:outerShdw blurRad="38100" dist="38100" dir="2700000" algn="tl">
                    <a:srgbClr val="000000">
                      <a:alpha val="43137"/>
                    </a:srgbClr>
                  </a:outerShdw>
                </a:effectLst>
                <a:latin typeface="Papyrus" panose="03070502060502030205" pitchFamily="66" charset="0"/>
              </a:rPr>
              <a:t>This technology is already being used extensively in Canada and on </a:t>
            </a:r>
            <a:r>
              <a:rPr lang="en-US" sz="2000" b="1" i="1" smtClean="0">
                <a:solidFill>
                  <a:srgbClr val="FFFF00"/>
                </a:solidFill>
                <a:effectLst>
                  <a:outerShdw blurRad="38100" dist="38100" dir="2700000" algn="tl">
                    <a:srgbClr val="000000">
                      <a:alpha val="43137"/>
                    </a:srgbClr>
                  </a:outerShdw>
                </a:effectLst>
                <a:latin typeface="Papyrus" panose="03070502060502030205" pitchFamily="66" charset="0"/>
              </a:rPr>
              <a:t>Alaska’s North Slope</a:t>
            </a:r>
            <a:endParaRPr lang="en-US" sz="2000" b="1" i="1" dirty="0">
              <a:solidFill>
                <a:srgbClr val="FFFF00"/>
              </a:solidFill>
              <a:effectLst>
                <a:outerShdw blurRad="38100" dist="38100" dir="2700000" algn="tl">
                  <a:srgbClr val="000000">
                    <a:alpha val="43137"/>
                  </a:srgbClr>
                </a:outerShdw>
              </a:effectLst>
              <a:latin typeface="Papyrus" panose="03070502060502030205" pitchFamily="66" charset="0"/>
            </a:endParaRPr>
          </a:p>
        </p:txBody>
      </p:sp>
      <p:sp>
        <p:nvSpPr>
          <p:cNvPr id="7" name="Rectangle 6"/>
          <p:cNvSpPr/>
          <p:nvPr/>
        </p:nvSpPr>
        <p:spPr>
          <a:xfrm>
            <a:off x="5131943" y="6324600"/>
            <a:ext cx="3825021" cy="369332"/>
          </a:xfrm>
          <a:prstGeom prst="rect">
            <a:avLst/>
          </a:prstGeom>
        </p:spPr>
        <p:txBody>
          <a:bodyPr wrap="none">
            <a:spAutoFit/>
          </a:bodyPr>
          <a:lstStyle/>
          <a:p>
            <a:r>
              <a:rPr lang="en-US" b="1" dirty="0"/>
              <a:t>Real time ice thickness measurements</a:t>
            </a:r>
            <a:endParaRPr lang="en-US" dirty="0"/>
          </a:p>
        </p:txBody>
      </p:sp>
      <p:sp>
        <p:nvSpPr>
          <p:cNvPr id="8" name="Rectangle 7"/>
          <p:cNvSpPr/>
          <p:nvPr/>
        </p:nvSpPr>
        <p:spPr>
          <a:xfrm>
            <a:off x="1066800" y="196334"/>
            <a:ext cx="2133600" cy="369332"/>
          </a:xfrm>
          <a:prstGeom prst="rect">
            <a:avLst/>
          </a:prstGeom>
        </p:spPr>
        <p:txBody>
          <a:bodyPr wrap="square">
            <a:spAutoFit/>
          </a:bodyPr>
          <a:lstStyle/>
          <a:p>
            <a:pPr lvl="0"/>
            <a:r>
              <a:rPr lang="en-US" b="1" dirty="0" err="1" smtClean="0"/>
              <a:t>IceMap</a:t>
            </a:r>
            <a:r>
              <a:rPr lang="en-US" b="1" dirty="0" smtClean="0"/>
              <a:t> </a:t>
            </a:r>
            <a:r>
              <a:rPr lang="en-US" b="1" dirty="0" err="1" smtClean="0">
                <a:solidFill>
                  <a:prstClr val="black"/>
                </a:solidFill>
              </a:rPr>
              <a:t>SmartTow</a:t>
            </a:r>
            <a:r>
              <a:rPr lang="en-US" b="1" dirty="0" smtClean="0"/>
              <a:t>™</a:t>
            </a:r>
            <a:endParaRPr lang="en-US" dirty="0"/>
          </a:p>
        </p:txBody>
      </p:sp>
      <p:sp>
        <p:nvSpPr>
          <p:cNvPr id="9" name="Rectangle 8"/>
          <p:cNvSpPr/>
          <p:nvPr/>
        </p:nvSpPr>
        <p:spPr>
          <a:xfrm>
            <a:off x="3617027" y="3244334"/>
            <a:ext cx="1909946" cy="369332"/>
          </a:xfrm>
          <a:prstGeom prst="rect">
            <a:avLst/>
          </a:prstGeom>
        </p:spPr>
        <p:txBody>
          <a:bodyPr wrap="none">
            <a:spAutoFit/>
          </a:bodyPr>
          <a:lstStyle/>
          <a:p>
            <a:r>
              <a:rPr lang="en-US" b="1" dirty="0" err="1"/>
              <a:t>IceMap</a:t>
            </a:r>
            <a:r>
              <a:rPr lang="en-US" b="1" dirty="0"/>
              <a:t> </a:t>
            </a:r>
            <a:r>
              <a:rPr lang="en-US" b="1" dirty="0" err="1"/>
              <a:t>SmartTow</a:t>
            </a:r>
            <a:endParaRPr lang="en-US" dirty="0"/>
          </a:p>
        </p:txBody>
      </p:sp>
    </p:spTree>
    <p:extLst>
      <p:ext uri="{BB962C8B-B14F-4D97-AF65-F5344CB8AC3E}">
        <p14:creationId xmlns:p14="http://schemas.microsoft.com/office/powerpoint/2010/main" val="392444586"/>
      </p:ext>
    </p:extLst>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82"/>
            <a:ext cx="9144000" cy="6858000"/>
          </a:xfrm>
          <a:prstGeom prst="rect">
            <a:avLst/>
          </a:prstGeom>
        </p:spPr>
      </p:pic>
    </p:spTree>
    <p:extLst>
      <p:ext uri="{BB962C8B-B14F-4D97-AF65-F5344CB8AC3E}">
        <p14:creationId xmlns:p14="http://schemas.microsoft.com/office/powerpoint/2010/main" val="2345918442"/>
      </p:ext>
    </p:extLst>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733800"/>
            <a:ext cx="3901440" cy="2926080"/>
          </a:xfrm>
          <a:prstGeom prst="rect">
            <a:avLst/>
          </a:prstGeom>
          <a:solidFill>
            <a:srgbClr val="000000">
              <a:shade val="95000"/>
            </a:srgbClr>
          </a:solidFill>
          <a:ln w="28575" cap="sq">
            <a:solidFill>
              <a:srgbClr val="000000"/>
            </a:solidFill>
            <a:miter lim="800000"/>
          </a:ln>
          <a:effectLst>
            <a:outerShdw blurRad="254000" dist="190500" dir="2700000" sy="90000" algn="bl" rotWithShape="0">
              <a:srgbClr val="000000">
                <a:alpha val="40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76200"/>
            <a:ext cx="2926080" cy="2194560"/>
          </a:xfrm>
          <a:prstGeom prst="rect">
            <a:avLst/>
          </a:prstGeom>
          <a:ln w="28575">
            <a:solidFill>
              <a:schemeClr val="tx1"/>
            </a:solidFill>
          </a:ln>
        </p:spPr>
      </p:pic>
    </p:spTree>
    <p:extLst>
      <p:ext uri="{BB962C8B-B14F-4D97-AF65-F5344CB8AC3E}">
        <p14:creationId xmlns:p14="http://schemas.microsoft.com/office/powerpoint/2010/main" val="3595370591"/>
      </p:ext>
    </p:extLst>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142">
    <p:spTree>
      <p:nvGrpSpPr>
        <p:cNvPr id="1" name=""/>
        <p:cNvGrpSpPr/>
        <p:nvPr/>
      </p:nvGrpSpPr>
      <p:grpSpPr>
        <a:xfrm>
          <a:off x="0" y="0"/>
          <a:ext cx="0" cy="0"/>
          <a:chOff x="0" y="0"/>
          <a:chExt cx="0" cy="0"/>
        </a:xfrm>
      </p:grpSpPr>
      <p:pic>
        <p:nvPicPr>
          <p:cNvPr id="107522" name="Picture 2" descr="C:\Users\Owner\Desktop\TRANSPORTATION SYMPOSIUM PRESENTATION\3-3 LONG LOAD 011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
          <p:cNvSpPr txBox="1"/>
          <p:nvPr/>
        </p:nvSpPr>
        <p:spPr>
          <a:xfrm>
            <a:off x="0" y="152400"/>
            <a:ext cx="9144000" cy="830263"/>
          </a:xfrm>
          <a:prstGeom prst="rect">
            <a:avLst/>
          </a:prstGeom>
          <a:noFill/>
          <a:ln>
            <a:noFill/>
          </a:ln>
        </p:spPr>
        <p:txBody>
          <a:bodyPr anchorCtr="1">
            <a:spAutoFit/>
          </a:bodyPr>
          <a:lstStyle/>
          <a:p>
            <a:pPr algn="ctr" fontAlgn="auto">
              <a:spcBef>
                <a:spcPts val="0"/>
              </a:spcBef>
              <a:spcAft>
                <a:spcPts val="0"/>
              </a:spcAft>
              <a:defRPr sz="1800" b="0" i="0" u="none" strike="noStrike" kern="0" cap="none" spc="0" baseline="0">
                <a:solidFill>
                  <a:srgbClr val="000000"/>
                </a:solidFill>
                <a:uFillTx/>
              </a:defRPr>
            </a:pPr>
            <a:r>
              <a:rPr lang="en-US" sz="2400" b="1" i="1">
                <a:solidFill>
                  <a:srgbClr val="FFFF00"/>
                </a:solidFill>
                <a:effectLst>
                  <a:outerShdw dist="38096" dir="2700000">
                    <a:srgbClr val="000000"/>
                  </a:outerShdw>
                </a:effectLst>
                <a:latin typeface="Papyrus" pitchFamily="66"/>
                <a:cs typeface="+mn-cs"/>
              </a:rPr>
              <a:t>The Social &amp;Economic Benefit of Having Safe, Maintained  Winter Transportation Routes in Our Region is Huge</a:t>
            </a:r>
          </a:p>
        </p:txBody>
      </p:sp>
      <p:sp>
        <p:nvSpPr>
          <p:cNvPr id="4" name="TextBox 2"/>
          <p:cNvSpPr txBox="1"/>
          <p:nvPr/>
        </p:nvSpPr>
        <p:spPr>
          <a:xfrm>
            <a:off x="3657600" y="5257800"/>
            <a:ext cx="4953000" cy="1323975"/>
          </a:xfrm>
          <a:prstGeom prst="rect">
            <a:avLst/>
          </a:prstGeom>
          <a:noFill/>
          <a:ln>
            <a:noFill/>
          </a:ln>
        </p:spPr>
        <p:txBody>
          <a:bodyPr>
            <a:spAutoFit/>
          </a:bodyPr>
          <a:lstStyle/>
          <a:p>
            <a:pPr fontAlgn="auto">
              <a:spcBef>
                <a:spcPts val="0"/>
              </a:spcBef>
              <a:spcAft>
                <a:spcPts val="0"/>
              </a:spcAft>
              <a:defRPr sz="1800" b="0" i="0" u="none" strike="noStrike" kern="0" cap="none" spc="0" baseline="0">
                <a:solidFill>
                  <a:srgbClr val="000000"/>
                </a:solidFill>
                <a:uFillTx/>
              </a:defRPr>
            </a:pPr>
            <a:r>
              <a:rPr lang="en-US" sz="2000" b="1" i="1">
                <a:solidFill>
                  <a:srgbClr val="FFFFFF"/>
                </a:solidFill>
                <a:latin typeface="Arial"/>
                <a:cs typeface="+mn-cs"/>
              </a:rPr>
              <a:t>This </a:t>
            </a:r>
            <a:r>
              <a:rPr lang="en-US" sz="2000" b="1" i="1" kern="0">
                <a:solidFill>
                  <a:srgbClr val="FFFFFF"/>
                </a:solidFill>
                <a:latin typeface="Arial"/>
                <a:cs typeface="+mn-cs"/>
              </a:rPr>
              <a:t>was</a:t>
            </a:r>
            <a:r>
              <a:rPr lang="en-US" sz="2000" b="1" i="1">
                <a:solidFill>
                  <a:srgbClr val="FFFFFF"/>
                </a:solidFill>
                <a:latin typeface="Arial"/>
                <a:cs typeface="+mn-cs"/>
              </a:rPr>
              <a:t> the Kalskag High School During the Regional Basketball Tournament </a:t>
            </a:r>
            <a:r>
              <a:rPr lang="en-US" sz="2000" b="1" i="1" kern="0">
                <a:solidFill>
                  <a:srgbClr val="FFFFFF"/>
                </a:solidFill>
                <a:latin typeface="Arial"/>
                <a:cs typeface="+mn-cs"/>
              </a:rPr>
              <a:t>in March</a:t>
            </a:r>
            <a:r>
              <a:rPr lang="en-US" sz="2000" b="1" i="1">
                <a:solidFill>
                  <a:srgbClr val="FFFFFF"/>
                </a:solidFill>
                <a:latin typeface="Arial"/>
                <a:cs typeface="+mn-cs"/>
              </a:rPr>
              <a:t> – vehicles from all over the Kuskokwim were there</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name="Slide166">
    <p:spTree>
      <p:nvGrpSpPr>
        <p:cNvPr id="1" name=""/>
        <p:cNvGrpSpPr/>
        <p:nvPr/>
      </p:nvGrpSpPr>
      <p:grpSpPr>
        <a:xfrm>
          <a:off x="0" y="0"/>
          <a:ext cx="0" cy="0"/>
          <a:chOff x="0" y="0"/>
          <a:chExt cx="0" cy="0"/>
        </a:xfrm>
      </p:grpSpPr>
      <p:pic>
        <p:nvPicPr>
          <p:cNvPr id="109570" name="Picture 2" descr="C:\Users\Owner\Desktop\TRANSPORTATION SYMPOSIUM PRESENTATION\12-15 ANIAK TRIP 004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49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
          <p:cNvSpPr txBox="1"/>
          <p:nvPr/>
        </p:nvSpPr>
        <p:spPr>
          <a:xfrm>
            <a:off x="0" y="23813"/>
            <a:ext cx="9144000" cy="1384300"/>
          </a:xfrm>
          <a:prstGeom prst="rect">
            <a:avLst/>
          </a:prstGeom>
          <a:noFill/>
          <a:ln>
            <a:noFill/>
          </a:ln>
        </p:spPr>
        <p:txBody>
          <a:bodyPr>
            <a:spAutoFit/>
          </a:bodyPr>
          <a:lstStyle/>
          <a:p>
            <a:pPr fontAlgn="auto">
              <a:spcBef>
                <a:spcPts val="0"/>
              </a:spcBef>
              <a:spcAft>
                <a:spcPts val="0"/>
              </a:spcAft>
              <a:defRPr sz="1800" b="0" i="0" u="none" strike="noStrike" kern="0" cap="none" spc="0" baseline="0">
                <a:solidFill>
                  <a:srgbClr val="000000"/>
                </a:solidFill>
                <a:uFillTx/>
              </a:defRPr>
            </a:pPr>
            <a:r>
              <a:rPr lang="en-US" sz="2800" b="1" i="1" dirty="0">
                <a:solidFill>
                  <a:schemeClr val="bg1"/>
                </a:solidFill>
                <a:effectLst>
                  <a:outerShdw dist="38096" dir="2700000">
                    <a:srgbClr val="000000"/>
                  </a:outerShdw>
                </a:effectLst>
                <a:latin typeface="Papyrus" pitchFamily="66"/>
                <a:cs typeface="+mn-cs"/>
              </a:rPr>
              <a:t>With out  financial support for our  winter transportation systems we are stuck with trails like this one between </a:t>
            </a:r>
            <a:r>
              <a:rPr lang="en-US" sz="2800" b="1" i="1" dirty="0" err="1">
                <a:solidFill>
                  <a:schemeClr val="bg1"/>
                </a:solidFill>
                <a:effectLst>
                  <a:outerShdw dist="38096" dir="2700000">
                    <a:srgbClr val="000000"/>
                  </a:outerShdw>
                </a:effectLst>
                <a:latin typeface="Papyrus" pitchFamily="66"/>
                <a:cs typeface="+mn-cs"/>
              </a:rPr>
              <a:t>Aniak</a:t>
            </a:r>
            <a:r>
              <a:rPr lang="en-US" sz="2800" b="1" i="1" dirty="0">
                <a:solidFill>
                  <a:schemeClr val="bg1"/>
                </a:solidFill>
                <a:effectLst>
                  <a:outerShdw dist="38096" dir="2700000">
                    <a:srgbClr val="000000"/>
                  </a:outerShdw>
                </a:effectLst>
                <a:latin typeface="Papyrus" pitchFamily="66"/>
                <a:cs typeface="+mn-cs"/>
              </a:rPr>
              <a:t> &amp; </a:t>
            </a:r>
            <a:r>
              <a:rPr lang="en-US" sz="2800" b="1" i="1" dirty="0" err="1">
                <a:solidFill>
                  <a:schemeClr val="bg1"/>
                </a:solidFill>
                <a:effectLst>
                  <a:outerShdw dist="38096" dir="2700000">
                    <a:srgbClr val="000000"/>
                  </a:outerShdw>
                </a:effectLst>
                <a:latin typeface="Papyrus" pitchFamily="66"/>
                <a:cs typeface="+mn-cs"/>
              </a:rPr>
              <a:t>Chuathbaluk</a:t>
            </a:r>
            <a:r>
              <a:rPr lang="en-US" sz="2800" b="1" i="1" dirty="0">
                <a:solidFill>
                  <a:schemeClr val="bg1"/>
                </a:solidFill>
                <a:effectLst>
                  <a:outerShdw dist="38096" dir="2700000">
                    <a:srgbClr val="000000"/>
                  </a:outerShdw>
                </a:effectLst>
                <a:latin typeface="Papyrus" pitchFamily="66"/>
                <a:cs typeface="+mn-cs"/>
              </a:rPr>
              <a:t> a couple of years ago</a:t>
            </a:r>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b="53632"/>
          <a:stretch>
            <a:fillRect/>
          </a:stretch>
        </p:blipFill>
        <p:spPr bwMode="auto">
          <a:xfrm>
            <a:off x="1" y="3390207"/>
            <a:ext cx="5820855" cy="34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927"/>
            <a:ext cx="5820855" cy="34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Owner\Desktop\2018 TRIBAL OPS\2018 BSAR\2018 BSAR ANNUAL MTG PRESENTATION\WINTER 2017-18 BABIES-ICEROAD-BSAR 041.JPG"/>
          <p:cNvPicPr>
            <a:picLocks noChangeAspect="1" noChangeArrowheads="1"/>
          </p:cNvPicPr>
          <p:nvPr/>
        </p:nvPicPr>
        <p:blipFill rotWithShape="1">
          <a:blip r:embed="rId4">
            <a:extLst>
              <a:ext uri="{28A0092B-C50C-407E-A947-70E740481C1C}">
                <a14:useLocalDpi xmlns:a14="http://schemas.microsoft.com/office/drawing/2010/main" val="0"/>
              </a:ext>
            </a:extLst>
          </a:blip>
          <a:srcRect l="25999" r="26000"/>
          <a:stretch/>
        </p:blipFill>
        <p:spPr bwMode="auto">
          <a:xfrm>
            <a:off x="5820855" y="1632065"/>
            <a:ext cx="3335729" cy="52120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wner\Desktop\2018 TRIBAL OPS\2018 BSAR\2018 BSAR ANNUAL MTG PRESENTATION\pb.JPG"/>
          <p:cNvPicPr>
            <a:picLocks noChangeAspect="1" noChangeArrowheads="1"/>
          </p:cNvPicPr>
          <p:nvPr/>
        </p:nvPicPr>
        <p:blipFill rotWithShape="1">
          <a:blip r:embed="rId5">
            <a:extLst>
              <a:ext uri="{28A0092B-C50C-407E-A947-70E740481C1C}">
                <a14:useLocalDpi xmlns:a14="http://schemas.microsoft.com/office/drawing/2010/main" val="0"/>
              </a:ext>
            </a:extLst>
          </a:blip>
          <a:srcRect l="22740" t="-921" r="5455" b="8860"/>
          <a:stretch/>
        </p:blipFill>
        <p:spPr bwMode="auto">
          <a:xfrm>
            <a:off x="5815666" y="-13855"/>
            <a:ext cx="3328333"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167381"/>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168">
    <p:spTree>
      <p:nvGrpSpPr>
        <p:cNvPr id="1" name=""/>
        <p:cNvGrpSpPr/>
        <p:nvPr/>
      </p:nvGrpSpPr>
      <p:grpSpPr>
        <a:xfrm>
          <a:off x="0" y="0"/>
          <a:ext cx="0" cy="0"/>
          <a:chOff x="0" y="0"/>
          <a:chExt cx="0" cy="0"/>
        </a:xfrm>
      </p:grpSpPr>
      <p:pic>
        <p:nvPicPr>
          <p:cNvPr id="110594" name="Picture 3" descr="C:\Users\Owner\Desktop\TRANSPORTATION SYMPOSIUM PRESENTATION\IMG_1118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51435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
          <p:cNvSpPr txBox="1"/>
          <p:nvPr/>
        </p:nvSpPr>
        <p:spPr>
          <a:xfrm>
            <a:off x="5221432" y="54083"/>
            <a:ext cx="3922568" cy="6740307"/>
          </a:xfrm>
          <a:prstGeom prst="rect">
            <a:avLst/>
          </a:prstGeom>
          <a:noFill/>
          <a:ln>
            <a:noFill/>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n-US" sz="4800" b="1" i="1" dirty="0" err="1">
                <a:solidFill>
                  <a:srgbClr val="FFFF00"/>
                </a:solidFill>
                <a:effectLst>
                  <a:outerShdw dist="38096" dir="2700000">
                    <a:srgbClr val="000000"/>
                  </a:outerShdw>
                </a:effectLst>
                <a:latin typeface="Papyrus" pitchFamily="66"/>
                <a:cs typeface="+mn-cs"/>
              </a:rPr>
              <a:t>Chuathbaluk</a:t>
            </a:r>
            <a:r>
              <a:rPr lang="en-US" sz="4800" b="1" i="1" dirty="0">
                <a:solidFill>
                  <a:srgbClr val="FFFF00"/>
                </a:solidFill>
                <a:effectLst>
                  <a:outerShdw dist="38096" dir="2700000">
                    <a:srgbClr val="000000"/>
                  </a:outerShdw>
                </a:effectLst>
                <a:latin typeface="Papyrus" pitchFamily="66"/>
                <a:cs typeface="+mn-cs"/>
              </a:rPr>
              <a:t> Crew </a:t>
            </a:r>
            <a:r>
              <a:rPr lang="en-US" sz="4800" b="1" i="1" dirty="0" smtClean="0">
                <a:solidFill>
                  <a:srgbClr val="FFFF00"/>
                </a:solidFill>
                <a:effectLst>
                  <a:outerShdw dist="38096" dir="2700000">
                    <a:srgbClr val="000000"/>
                  </a:outerShdw>
                </a:effectLst>
                <a:latin typeface="Papyrus" pitchFamily="66"/>
                <a:cs typeface="+mn-cs"/>
              </a:rPr>
              <a:t>physically </a:t>
            </a:r>
            <a:r>
              <a:rPr lang="en-US" sz="4800" b="1" i="1" dirty="0">
                <a:solidFill>
                  <a:srgbClr val="FFFF00"/>
                </a:solidFill>
                <a:effectLst>
                  <a:outerShdw dist="38096" dir="2700000">
                    <a:srgbClr val="000000"/>
                  </a:outerShdw>
                </a:effectLst>
                <a:latin typeface="Papyrus" pitchFamily="66"/>
                <a:cs typeface="+mn-cs"/>
              </a:rPr>
              <a:t>c</a:t>
            </a:r>
            <a:r>
              <a:rPr lang="en-US" sz="4800" b="1" i="1" dirty="0" smtClean="0">
                <a:solidFill>
                  <a:srgbClr val="FFFF00"/>
                </a:solidFill>
                <a:effectLst>
                  <a:outerShdw dist="38096" dir="2700000">
                    <a:srgbClr val="000000"/>
                  </a:outerShdw>
                </a:effectLst>
                <a:latin typeface="Papyrus" pitchFamily="66"/>
                <a:cs typeface="+mn-cs"/>
              </a:rPr>
              <a:t>hopping </a:t>
            </a:r>
            <a:r>
              <a:rPr lang="en-US" sz="4800" b="1" i="1" dirty="0">
                <a:solidFill>
                  <a:srgbClr val="FFFF00"/>
                </a:solidFill>
                <a:effectLst>
                  <a:outerShdw dist="38096" dir="2700000">
                    <a:srgbClr val="000000"/>
                  </a:outerShdw>
                </a:effectLst>
                <a:latin typeface="Papyrus" pitchFamily="66"/>
                <a:cs typeface="+mn-cs"/>
              </a:rPr>
              <a:t>a </a:t>
            </a:r>
            <a:r>
              <a:rPr lang="en-US" sz="4800" b="1" i="1" dirty="0" smtClean="0">
                <a:solidFill>
                  <a:srgbClr val="FFFF00"/>
                </a:solidFill>
                <a:effectLst>
                  <a:outerShdw dist="38096" dir="2700000">
                    <a:srgbClr val="000000"/>
                  </a:outerShdw>
                </a:effectLst>
                <a:latin typeface="Papyrus" pitchFamily="66"/>
                <a:cs typeface="+mn-cs"/>
              </a:rPr>
              <a:t>trail </a:t>
            </a:r>
            <a:r>
              <a:rPr lang="en-US" sz="4800" b="1" i="1" dirty="0">
                <a:solidFill>
                  <a:srgbClr val="FFFF00"/>
                </a:solidFill>
                <a:effectLst>
                  <a:outerShdw dist="38096" dir="2700000">
                    <a:srgbClr val="000000"/>
                  </a:outerShdw>
                </a:effectLst>
                <a:latin typeface="Papyrus" pitchFamily="66"/>
                <a:cs typeface="+mn-cs"/>
              </a:rPr>
              <a:t>t</a:t>
            </a:r>
            <a:r>
              <a:rPr lang="en-US" sz="4800" b="1" i="1" dirty="0" smtClean="0">
                <a:solidFill>
                  <a:srgbClr val="FFFF00"/>
                </a:solidFill>
                <a:effectLst>
                  <a:outerShdw dist="38096" dir="2700000">
                    <a:srgbClr val="000000"/>
                  </a:outerShdw>
                </a:effectLst>
                <a:latin typeface="Papyrus" pitchFamily="66"/>
                <a:cs typeface="+mn-cs"/>
              </a:rPr>
              <a:t>hrough </a:t>
            </a:r>
            <a:r>
              <a:rPr lang="en-US" sz="4800" b="1" i="1" dirty="0">
                <a:solidFill>
                  <a:srgbClr val="FFFF00"/>
                </a:solidFill>
                <a:effectLst>
                  <a:outerShdw dist="38096" dir="2700000">
                    <a:srgbClr val="000000"/>
                  </a:outerShdw>
                </a:effectLst>
                <a:latin typeface="Papyrus" pitchFamily="66"/>
                <a:cs typeface="+mn-cs"/>
              </a:rPr>
              <a:t>the Ice so they can get across the River</a:t>
            </a:r>
          </a:p>
        </p:txBody>
      </p:sp>
    </p:spTree>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167">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0560" b="35492"/>
          <a:stretch/>
        </p:blipFill>
        <p:spPr>
          <a:xfrm>
            <a:off x="0" y="0"/>
            <a:ext cx="9185349" cy="3255819"/>
          </a:xfrm>
          <a:prstGeom prst="rect">
            <a:avLst/>
          </a:prstGeom>
        </p:spPr>
      </p:pic>
      <p:sp>
        <p:nvSpPr>
          <p:cNvPr id="3" name="TextBox 2"/>
          <p:cNvSpPr txBox="1"/>
          <p:nvPr/>
        </p:nvSpPr>
        <p:spPr>
          <a:xfrm>
            <a:off x="46038" y="3017838"/>
            <a:ext cx="9144000" cy="4462760"/>
          </a:xfrm>
          <a:prstGeom prst="rect">
            <a:avLst/>
          </a:prstGeom>
          <a:noFill/>
          <a:ln>
            <a:noFill/>
          </a:ln>
        </p:spPr>
        <p:txBody>
          <a:bodyPr anchorCtr="1">
            <a:spAutoFit/>
          </a:bodyPr>
          <a:lstStyle/>
          <a:p>
            <a:pPr algn="ctr" fontAlgn="auto">
              <a:spcBef>
                <a:spcPts val="0"/>
              </a:spcBef>
              <a:spcAft>
                <a:spcPts val="0"/>
              </a:spcAft>
              <a:defRPr sz="1800" b="0" i="0" u="none" strike="noStrike" kern="0" cap="none" spc="0" baseline="0">
                <a:solidFill>
                  <a:srgbClr val="000000"/>
                </a:solidFill>
                <a:uFillTx/>
              </a:defRPr>
            </a:pPr>
            <a:endParaRPr lang="en-US" sz="2400" b="1" i="1" dirty="0" smtClean="0">
              <a:solidFill>
                <a:srgbClr val="FFFFFF"/>
              </a:solidFill>
              <a:effectLst>
                <a:outerShdw dist="38096" dir="2700000">
                  <a:srgbClr val="000000"/>
                </a:outerShdw>
              </a:effectLst>
              <a:latin typeface="Papyrus" pitchFamily="66"/>
              <a:cs typeface="+mn-cs"/>
            </a:endParaRPr>
          </a:p>
          <a:p>
            <a:pPr algn="ctr" fontAlgn="auto">
              <a:spcBef>
                <a:spcPts val="0"/>
              </a:spcBef>
              <a:spcAft>
                <a:spcPts val="0"/>
              </a:spcAft>
              <a:defRPr sz="1800" b="0" i="0" u="none" strike="noStrike" kern="0" cap="none" spc="0" baseline="0">
                <a:solidFill>
                  <a:srgbClr val="000000"/>
                </a:solidFill>
                <a:uFillTx/>
              </a:defRPr>
            </a:pPr>
            <a:r>
              <a:rPr lang="en-US" sz="2400" b="1" i="1" dirty="0" smtClean="0">
                <a:solidFill>
                  <a:srgbClr val="FFFFFF"/>
                </a:solidFill>
                <a:effectLst>
                  <a:outerShdw dist="38096" dir="2700000">
                    <a:srgbClr val="000000"/>
                  </a:outerShdw>
                </a:effectLst>
                <a:latin typeface="Papyrus" pitchFamily="66"/>
                <a:cs typeface="+mn-cs"/>
              </a:rPr>
              <a:t>And  </a:t>
            </a:r>
            <a:r>
              <a:rPr lang="en-US" sz="2400" b="1" i="1" dirty="0">
                <a:solidFill>
                  <a:srgbClr val="FFFFFF"/>
                </a:solidFill>
                <a:effectLst>
                  <a:outerShdw dist="38096" dir="2700000">
                    <a:srgbClr val="000000"/>
                  </a:outerShdw>
                </a:effectLst>
                <a:latin typeface="Papyrus" pitchFamily="66"/>
                <a:cs typeface="+mn-cs"/>
              </a:rPr>
              <a:t>we are stuck with an over dependence</a:t>
            </a:r>
          </a:p>
          <a:p>
            <a:pPr algn="ctr" fontAlgn="auto">
              <a:spcBef>
                <a:spcPts val="0"/>
              </a:spcBef>
              <a:spcAft>
                <a:spcPts val="0"/>
              </a:spcAft>
              <a:defRPr sz="1800" b="0" i="0" u="none" strike="noStrike" kern="0" cap="none" spc="0" baseline="0">
                <a:solidFill>
                  <a:srgbClr val="000000"/>
                </a:solidFill>
                <a:uFillTx/>
              </a:defRPr>
            </a:pPr>
            <a:r>
              <a:rPr lang="en-US" sz="2400" b="1" i="1" dirty="0">
                <a:solidFill>
                  <a:srgbClr val="FFFFFF"/>
                </a:solidFill>
                <a:effectLst>
                  <a:outerShdw dist="38096" dir="2700000">
                    <a:srgbClr val="000000"/>
                  </a:outerShdw>
                </a:effectLst>
                <a:latin typeface="Papyrus" pitchFamily="66"/>
                <a:cs typeface="+mn-cs"/>
              </a:rPr>
              <a:t>on expensive air travel. </a:t>
            </a:r>
          </a:p>
          <a:p>
            <a:pPr algn="ctr" fontAlgn="auto">
              <a:spcBef>
                <a:spcPts val="0"/>
              </a:spcBef>
              <a:spcAft>
                <a:spcPts val="0"/>
              </a:spcAft>
              <a:defRPr sz="1800" b="0" i="0" u="none" strike="noStrike" kern="0" cap="none" spc="0" baseline="0">
                <a:solidFill>
                  <a:srgbClr val="000000"/>
                </a:solidFill>
                <a:uFillTx/>
              </a:defRPr>
            </a:pPr>
            <a:endParaRPr lang="en-US" sz="3200" b="1" i="1" dirty="0">
              <a:solidFill>
                <a:srgbClr val="FFFFFF"/>
              </a:solidFill>
              <a:effectLst>
                <a:outerShdw dist="38096" dir="2700000">
                  <a:srgbClr val="000000"/>
                </a:outerShdw>
              </a:effectLst>
              <a:latin typeface="Papyrus" pitchFamily="66"/>
              <a:cs typeface="+mn-cs"/>
            </a:endParaRPr>
          </a:p>
          <a:p>
            <a:pPr algn="ctr" fontAlgn="auto">
              <a:spcBef>
                <a:spcPts val="0"/>
              </a:spcBef>
              <a:spcAft>
                <a:spcPts val="0"/>
              </a:spcAft>
              <a:defRPr sz="1800" b="0" i="0" u="none" strike="noStrike" kern="0" cap="none" spc="0" baseline="0">
                <a:solidFill>
                  <a:srgbClr val="000000"/>
                </a:solidFill>
                <a:uFillTx/>
              </a:defRPr>
            </a:pPr>
            <a:r>
              <a:rPr lang="en-US" sz="3200" b="1" i="1" dirty="0">
                <a:solidFill>
                  <a:srgbClr val="FFFFFF"/>
                </a:solidFill>
                <a:effectLst>
                  <a:outerShdw dist="38096" dir="2700000">
                    <a:srgbClr val="000000"/>
                  </a:outerShdw>
                </a:effectLst>
                <a:latin typeface="Papyrus" pitchFamily="66"/>
                <a:cs typeface="+mn-cs"/>
              </a:rPr>
              <a:t>This is a </a:t>
            </a:r>
            <a:r>
              <a:rPr lang="en-US" sz="3200" b="1" i="1" u="sng" dirty="0">
                <a:solidFill>
                  <a:srgbClr val="FFFFFF"/>
                </a:solidFill>
                <a:effectLst>
                  <a:outerShdw dist="38096" dir="2700000">
                    <a:srgbClr val="000000"/>
                  </a:outerShdw>
                </a:effectLst>
                <a:latin typeface="Papyrus" pitchFamily="66"/>
                <a:cs typeface="+mn-cs"/>
              </a:rPr>
              <a:t>ONE</a:t>
            </a:r>
            <a:r>
              <a:rPr lang="en-US" sz="3200" b="1" i="1" dirty="0">
                <a:solidFill>
                  <a:srgbClr val="FFFFFF"/>
                </a:solidFill>
                <a:effectLst>
                  <a:outerShdw dist="38096" dir="2700000">
                    <a:srgbClr val="000000"/>
                  </a:outerShdw>
                </a:effectLst>
                <a:latin typeface="Papyrus" pitchFamily="66"/>
                <a:cs typeface="+mn-cs"/>
              </a:rPr>
              <a:t> </a:t>
            </a:r>
            <a:r>
              <a:rPr lang="en-US" sz="3200" b="1" i="1" u="sng" dirty="0">
                <a:solidFill>
                  <a:srgbClr val="FFFFFF"/>
                </a:solidFill>
                <a:effectLst>
                  <a:outerShdw dist="38096" dir="2700000">
                    <a:srgbClr val="000000"/>
                  </a:outerShdw>
                </a:effectLst>
                <a:latin typeface="Papyrus" pitchFamily="66"/>
                <a:cs typeface="+mn-cs"/>
              </a:rPr>
              <a:t>WAY </a:t>
            </a:r>
            <a:r>
              <a:rPr lang="en-US" sz="3200" b="1" i="1" dirty="0">
                <a:solidFill>
                  <a:srgbClr val="FFFFFF"/>
                </a:solidFill>
                <a:effectLst>
                  <a:outerShdw dist="38096" dir="2700000">
                    <a:srgbClr val="000000"/>
                  </a:outerShdw>
                </a:effectLst>
                <a:latin typeface="Papyrus" pitchFamily="66"/>
                <a:cs typeface="+mn-cs"/>
              </a:rPr>
              <a:t>air fare for a 10 mile flight from </a:t>
            </a:r>
            <a:r>
              <a:rPr lang="en-US" sz="3200" b="1" i="1" dirty="0" err="1">
                <a:solidFill>
                  <a:srgbClr val="FFFFFF"/>
                </a:solidFill>
                <a:effectLst>
                  <a:outerShdw dist="38096" dir="2700000">
                    <a:srgbClr val="000000"/>
                  </a:outerShdw>
                </a:effectLst>
                <a:latin typeface="Papyrus" pitchFamily="66"/>
                <a:cs typeface="+mn-cs"/>
              </a:rPr>
              <a:t>Chuathbaluk</a:t>
            </a:r>
            <a:r>
              <a:rPr lang="en-US" sz="3200" b="1" i="1" dirty="0">
                <a:solidFill>
                  <a:srgbClr val="FFFFFF"/>
                </a:solidFill>
                <a:effectLst>
                  <a:outerShdw dist="38096" dir="2700000">
                    <a:srgbClr val="000000"/>
                  </a:outerShdw>
                </a:effectLst>
                <a:latin typeface="Papyrus" pitchFamily="66"/>
                <a:cs typeface="+mn-cs"/>
              </a:rPr>
              <a:t> to </a:t>
            </a:r>
            <a:r>
              <a:rPr lang="en-US" sz="3200" b="1" i="1" dirty="0" err="1">
                <a:solidFill>
                  <a:srgbClr val="FFFFFF"/>
                </a:solidFill>
                <a:effectLst>
                  <a:outerShdw dist="38096" dir="2700000">
                    <a:srgbClr val="000000"/>
                  </a:outerShdw>
                </a:effectLst>
                <a:latin typeface="Papyrus" pitchFamily="66"/>
                <a:cs typeface="+mn-cs"/>
              </a:rPr>
              <a:t>Aniak</a:t>
            </a:r>
            <a:r>
              <a:rPr lang="en-US" sz="3200" b="1" i="1" dirty="0">
                <a:solidFill>
                  <a:srgbClr val="FFFFFF"/>
                </a:solidFill>
                <a:effectLst>
                  <a:outerShdw dist="38096" dir="2700000">
                    <a:srgbClr val="000000"/>
                  </a:outerShdw>
                </a:effectLst>
                <a:latin typeface="Papyrus" pitchFamily="66"/>
                <a:cs typeface="+mn-cs"/>
              </a:rPr>
              <a:t> - $</a:t>
            </a:r>
            <a:r>
              <a:rPr lang="en-US" sz="3200" b="1" i="1" dirty="0" smtClean="0">
                <a:solidFill>
                  <a:srgbClr val="FFFFFF"/>
                </a:solidFill>
                <a:effectLst>
                  <a:outerShdw dist="38096" dir="2700000">
                    <a:srgbClr val="000000"/>
                  </a:outerShdw>
                </a:effectLst>
                <a:latin typeface="Papyrus" pitchFamily="66"/>
                <a:cs typeface="+mn-cs"/>
              </a:rPr>
              <a:t>95!</a:t>
            </a:r>
            <a:endParaRPr lang="en-US" sz="3200" b="1" i="1" dirty="0">
              <a:solidFill>
                <a:srgbClr val="FFFFFF"/>
              </a:solidFill>
              <a:effectLst>
                <a:outerShdw dist="38096" dir="2700000">
                  <a:srgbClr val="000000"/>
                </a:outerShdw>
              </a:effectLst>
              <a:latin typeface="Papyrus" pitchFamily="66"/>
              <a:cs typeface="+mn-cs"/>
            </a:endParaRPr>
          </a:p>
          <a:p>
            <a:pPr algn="ctr" fontAlgn="auto">
              <a:spcBef>
                <a:spcPts val="0"/>
              </a:spcBef>
              <a:spcAft>
                <a:spcPts val="0"/>
              </a:spcAft>
              <a:defRPr sz="1800" b="0" i="0" u="none" strike="noStrike" kern="0" cap="none" spc="0" baseline="0">
                <a:solidFill>
                  <a:srgbClr val="000000"/>
                </a:solidFill>
                <a:uFillTx/>
              </a:defRPr>
            </a:pPr>
            <a:endParaRPr lang="en-US" sz="3200" b="1" i="1" dirty="0">
              <a:solidFill>
                <a:srgbClr val="FFFFFF"/>
              </a:solidFill>
              <a:effectLst>
                <a:outerShdw dist="38096" dir="2700000">
                  <a:srgbClr val="000000"/>
                </a:outerShdw>
              </a:effectLst>
              <a:latin typeface="Papyrus" pitchFamily="66"/>
              <a:cs typeface="+mn-cs"/>
            </a:endParaRPr>
          </a:p>
          <a:p>
            <a:pPr algn="ctr" fontAlgn="auto">
              <a:spcBef>
                <a:spcPts val="0"/>
              </a:spcBef>
              <a:spcAft>
                <a:spcPts val="0"/>
              </a:spcAft>
              <a:defRPr sz="1800" b="0" i="0" u="none" strike="noStrike" kern="0" cap="none" spc="0" baseline="0">
                <a:solidFill>
                  <a:srgbClr val="000000"/>
                </a:solidFill>
                <a:uFillTx/>
              </a:defRPr>
            </a:pPr>
            <a:r>
              <a:rPr lang="en-US" sz="2400" b="1" i="1" dirty="0">
                <a:solidFill>
                  <a:srgbClr val="FFFFFF"/>
                </a:solidFill>
                <a:effectLst>
                  <a:outerShdw dist="38096" dir="2700000">
                    <a:srgbClr val="000000"/>
                  </a:outerShdw>
                </a:effectLst>
                <a:latin typeface="Papyrus" pitchFamily="66"/>
                <a:cs typeface="+mn-cs"/>
              </a:rPr>
              <a:t>For a few dollars worth of gas you can make the same trip by truck carrying more people and more freight</a:t>
            </a:r>
          </a:p>
          <a:p>
            <a:pPr algn="ctr" fontAlgn="auto">
              <a:spcBef>
                <a:spcPts val="0"/>
              </a:spcBef>
              <a:spcAft>
                <a:spcPts val="0"/>
              </a:spcAft>
              <a:defRPr sz="1800" b="0" i="0" u="none" strike="noStrike" kern="0" cap="none" spc="0" baseline="0">
                <a:solidFill>
                  <a:srgbClr val="000000"/>
                </a:solidFill>
                <a:uFillTx/>
              </a:defRPr>
            </a:pPr>
            <a:endParaRPr lang="en-US" sz="3600" b="1" i="1" dirty="0">
              <a:solidFill>
                <a:srgbClr val="000000"/>
              </a:solidFill>
              <a:effectLst>
                <a:outerShdw dist="38096" dir="2700000">
                  <a:srgbClr val="000000"/>
                </a:outerShdw>
              </a:effectLst>
              <a:latin typeface="Papyrus" pitchFamily="66"/>
              <a:cs typeface="+mn-cs"/>
            </a:endParaRPr>
          </a:p>
        </p:txBody>
      </p:sp>
      <p:sp>
        <p:nvSpPr>
          <p:cNvPr id="4" name="Oval 3"/>
          <p:cNvSpPr/>
          <p:nvPr/>
        </p:nvSpPr>
        <p:spPr>
          <a:xfrm>
            <a:off x="2743200" y="2133600"/>
            <a:ext cx="1447800" cy="1219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Desktop\2017 TRIBAL OPS\2017 PICS\2017-01-15 1-14 ICE ROAD\1-14 ICE ROAD 0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 y="27709"/>
            <a:ext cx="9022080" cy="67665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381000"/>
            <a:ext cx="8153400" cy="1015663"/>
          </a:xfrm>
          <a:prstGeom prst="rect">
            <a:avLst/>
          </a:prstGeom>
        </p:spPr>
        <p:txBody>
          <a:bodyPr wrap="square">
            <a:spAutoFit/>
          </a:bodyPr>
          <a:lstStyle/>
          <a:p>
            <a:pPr lvl="0" algn="ctr" fontAlgn="auto">
              <a:spcBef>
                <a:spcPts val="0"/>
              </a:spcBef>
              <a:spcAft>
                <a:spcPts val="0"/>
              </a:spcAft>
              <a:defRPr sz="1800" b="0" i="0" u="none" strike="noStrike" kern="0" cap="none" spc="0" baseline="0">
                <a:solidFill>
                  <a:srgbClr val="000000"/>
                </a:solidFill>
                <a:uFillTx/>
              </a:defRPr>
            </a:pPr>
            <a:r>
              <a:rPr lang="en-US" sz="6000" b="1" i="1" kern="0" dirty="0">
                <a:solidFill>
                  <a:srgbClr val="FFFFFF"/>
                </a:solidFill>
                <a:effectLst>
                  <a:outerShdw blurRad="38100" dist="38100" dir="2700000" algn="tl">
                    <a:srgbClr val="000000">
                      <a:alpha val="43137"/>
                    </a:srgbClr>
                  </a:outerShdw>
                </a:effectLst>
                <a:latin typeface="Papyrus" pitchFamily="66"/>
                <a:cs typeface=""/>
              </a:rPr>
              <a:t>Thank </a:t>
            </a:r>
            <a:r>
              <a:rPr lang="en-US" sz="6000" b="1" i="1" kern="0" dirty="0" smtClean="0">
                <a:solidFill>
                  <a:srgbClr val="FFFFFF"/>
                </a:solidFill>
                <a:effectLst>
                  <a:outerShdw blurRad="38100" dist="38100" dir="2700000" algn="tl">
                    <a:srgbClr val="000000">
                      <a:alpha val="43137"/>
                    </a:srgbClr>
                  </a:outerShdw>
                </a:effectLst>
                <a:latin typeface="Papyrus" pitchFamily="66"/>
                <a:cs typeface=""/>
              </a:rPr>
              <a:t>you!</a:t>
            </a:r>
            <a:endParaRPr lang="en-US" sz="6000" b="1" i="1" kern="0" dirty="0">
              <a:solidFill>
                <a:srgbClr val="FFFFFF"/>
              </a:solidFill>
              <a:effectLst>
                <a:outerShdw blurRad="38100" dist="38100" dir="2700000" algn="tl">
                  <a:srgbClr val="000000">
                    <a:alpha val="43137"/>
                  </a:srgbClr>
                </a:outerShdw>
              </a:effectLst>
              <a:latin typeface="Papyrus" pitchFamily="66"/>
              <a:cs typeface=""/>
            </a:endParaRPr>
          </a:p>
        </p:txBody>
      </p:sp>
    </p:spTree>
    <p:extLst>
      <p:ext uri="{BB962C8B-B14F-4D97-AF65-F5344CB8AC3E}">
        <p14:creationId xmlns:p14="http://schemas.microsoft.com/office/powerpoint/2010/main" val="867395377"/>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lstStyle/>
          <a:p>
            <a:pPr>
              <a:defRPr/>
            </a:pPr>
            <a:r>
              <a:rPr lang="en-US" sz="4000" b="1" i="1" dirty="0" smtClean="0">
                <a:solidFill>
                  <a:srgbClr val="FFFF00"/>
                </a:solidFill>
                <a:effectLst>
                  <a:outerShdw blurRad="38100" dist="38100" dir="2700000" algn="tl">
                    <a:srgbClr val="000000">
                      <a:alpha val="43137"/>
                    </a:srgbClr>
                  </a:outerShdw>
                </a:effectLst>
                <a:latin typeface="Papyrus" panose="03070502060502030205" pitchFamily="66" charset="0"/>
              </a:rPr>
              <a:t/>
            </a:r>
            <a:br>
              <a:rPr lang="en-US" sz="4000" b="1" i="1" dirty="0" smtClean="0">
                <a:solidFill>
                  <a:srgbClr val="FFFF00"/>
                </a:solidFill>
                <a:effectLst>
                  <a:outerShdw blurRad="38100" dist="38100" dir="2700000" algn="tl">
                    <a:srgbClr val="000000">
                      <a:alpha val="43137"/>
                    </a:srgbClr>
                  </a:outerShdw>
                </a:effectLst>
                <a:latin typeface="Papyrus" panose="03070502060502030205" pitchFamily="66" charset="0"/>
              </a:rPr>
            </a:br>
            <a:r>
              <a:rPr lang="en-US" sz="4000" b="1" i="1" dirty="0">
                <a:solidFill>
                  <a:srgbClr val="FFFF00"/>
                </a:solidFill>
                <a:effectLst>
                  <a:outerShdw blurRad="38100" dist="38100" dir="2700000" algn="tl">
                    <a:srgbClr val="000000">
                      <a:alpha val="43137"/>
                    </a:srgbClr>
                  </a:outerShdw>
                </a:effectLst>
                <a:latin typeface="Papyrus" panose="03070502060502030205" pitchFamily="66" charset="0"/>
              </a:rPr>
              <a:t/>
            </a:r>
            <a:br>
              <a:rPr lang="en-US" sz="4000" b="1" i="1" dirty="0">
                <a:solidFill>
                  <a:srgbClr val="FFFF00"/>
                </a:solidFill>
                <a:effectLst>
                  <a:outerShdw blurRad="38100" dist="38100" dir="2700000" algn="tl">
                    <a:srgbClr val="000000">
                      <a:alpha val="43137"/>
                    </a:srgbClr>
                  </a:outerShdw>
                </a:effectLst>
                <a:latin typeface="Papyrus" panose="03070502060502030205" pitchFamily="66" charset="0"/>
              </a:rPr>
            </a:br>
            <a:r>
              <a:rPr lang="en-US" sz="4000" b="1" i="1" dirty="0" smtClean="0">
                <a:solidFill>
                  <a:srgbClr val="FFFF00"/>
                </a:solidFill>
                <a:effectLst>
                  <a:outerShdw blurRad="38100" dist="38100" dir="2700000" algn="tl">
                    <a:srgbClr val="000000">
                      <a:alpha val="43137"/>
                    </a:srgbClr>
                  </a:outerShdw>
                </a:effectLst>
                <a:latin typeface="Papyrus" panose="03070502060502030205" pitchFamily="66" charset="0"/>
              </a:rPr>
              <a:t>All the </a:t>
            </a:r>
            <a:r>
              <a:rPr lang="en-US" sz="4000" b="1" i="1" smtClean="0">
                <a:solidFill>
                  <a:srgbClr val="FFFF00"/>
                </a:solidFill>
                <a:effectLst>
                  <a:outerShdw blurRad="38100" dist="38100" dir="2700000" algn="tl">
                    <a:srgbClr val="000000">
                      <a:alpha val="43137"/>
                    </a:srgbClr>
                  </a:outerShdw>
                </a:effectLst>
                <a:latin typeface="Papyrus" panose="03070502060502030205" pitchFamily="66" charset="0"/>
              </a:rPr>
              <a:t>Good </a:t>
            </a:r>
            <a:r>
              <a:rPr lang="en-US" sz="4000" b="1" i="1" smtClean="0">
                <a:solidFill>
                  <a:srgbClr val="FFFF00"/>
                </a:solidFill>
                <a:effectLst>
                  <a:outerShdw blurRad="38100" dist="38100" dir="2700000" algn="tl">
                    <a:srgbClr val="000000">
                      <a:alpha val="43137"/>
                    </a:srgbClr>
                  </a:outerShdw>
                </a:effectLst>
                <a:latin typeface="Papyrus" panose="03070502060502030205" pitchFamily="66" charset="0"/>
              </a:rPr>
              <a:t>People </a:t>
            </a:r>
            <a:r>
              <a:rPr lang="en-US" sz="4000" b="1" i="1" dirty="0" smtClean="0">
                <a:solidFill>
                  <a:srgbClr val="FFFF00"/>
                </a:solidFill>
                <a:effectLst>
                  <a:outerShdw blurRad="38100" dist="38100" dir="2700000" algn="tl">
                    <a:srgbClr val="000000">
                      <a:alpha val="43137"/>
                    </a:srgbClr>
                  </a:outerShdw>
                </a:effectLst>
                <a:latin typeface="Papyrus" panose="03070502060502030205" pitchFamily="66" charset="0"/>
              </a:rPr>
              <a:t>that help us do what we do</a:t>
            </a:r>
            <a:br>
              <a:rPr lang="en-US" sz="4000" b="1" i="1" dirty="0" smtClean="0">
                <a:solidFill>
                  <a:srgbClr val="FFFF00"/>
                </a:solidFill>
                <a:effectLst>
                  <a:outerShdw blurRad="38100" dist="38100" dir="2700000" algn="tl">
                    <a:srgbClr val="000000">
                      <a:alpha val="43137"/>
                    </a:srgbClr>
                  </a:outerShdw>
                </a:effectLst>
                <a:latin typeface="Papyrus" panose="03070502060502030205" pitchFamily="66" charset="0"/>
              </a:rPr>
            </a:br>
            <a:r>
              <a:rPr lang="en-US" sz="4000" b="1" i="1" dirty="0" smtClean="0">
                <a:solidFill>
                  <a:srgbClr val="FFFF00"/>
                </a:solidFill>
                <a:effectLst>
                  <a:outerShdw blurRad="38100" dist="38100" dir="2700000" algn="tl">
                    <a:srgbClr val="000000">
                      <a:alpha val="43137"/>
                    </a:srgbClr>
                  </a:outerShdw>
                </a:effectLst>
                <a:latin typeface="Papyrus" panose="03070502060502030205" pitchFamily="66" charset="0"/>
              </a:rPr>
              <a:t/>
            </a:r>
            <a:br>
              <a:rPr lang="en-US" sz="4000" b="1" i="1" dirty="0" smtClean="0">
                <a:solidFill>
                  <a:srgbClr val="FFFF00"/>
                </a:solidFill>
                <a:effectLst>
                  <a:outerShdw blurRad="38100" dist="38100" dir="2700000" algn="tl">
                    <a:srgbClr val="000000">
                      <a:alpha val="43137"/>
                    </a:srgbClr>
                  </a:outerShdw>
                </a:effectLst>
                <a:latin typeface="Papyrus" panose="03070502060502030205" pitchFamily="66" charset="0"/>
              </a:rPr>
            </a:br>
            <a:endParaRPr lang="en-US" sz="4000" b="1" i="1" dirty="0">
              <a:solidFill>
                <a:srgbClr val="FFFF00"/>
              </a:solidFill>
              <a:effectLst>
                <a:outerShdw blurRad="38100" dist="38100" dir="2700000" algn="tl">
                  <a:srgbClr val="000000">
                    <a:alpha val="43137"/>
                  </a:srgbClr>
                </a:outerShdw>
              </a:effectLst>
              <a:latin typeface="Papyrus" panose="03070502060502030205" pitchFamily="66" charset="0"/>
            </a:endParaRPr>
          </a:p>
        </p:txBody>
      </p:sp>
      <p:pic>
        <p:nvPicPr>
          <p:cNvPr id="4" name="Content Placeholder 3"/>
          <p:cNvPicPr>
            <a:picLocks noGrp="1" noChangeAspect="1"/>
          </p:cNvPicPr>
          <p:nvPr>
            <p:ph idx="1"/>
          </p:nvPr>
        </p:nvPicPr>
        <p:blipFill>
          <a:blip r:embed="rId2"/>
          <a:stretch>
            <a:fillRect/>
          </a:stretch>
        </p:blipFill>
        <p:spPr>
          <a:xfrm>
            <a:off x="0" y="2319338"/>
            <a:ext cx="3394075" cy="4549775"/>
          </a:xfrm>
          <a:solidFill>
            <a:srgbClr val="000000">
              <a:shade val="95000"/>
            </a:srgbClr>
          </a:solidFill>
          <a:ln w="57150" cap="sq">
            <a:solidFill>
              <a:srgbClr val="000000"/>
            </a:solidFill>
            <a:miter lim="800000"/>
          </a:ln>
          <a:effectLst>
            <a:outerShdw blurRad="254000" dist="190500" dir="2700000" sy="90000" algn="bl" rotWithShape="0">
              <a:srgbClr val="000000">
                <a:alpha val="40000"/>
              </a:srgbClr>
            </a:outerShdw>
          </a:effectLst>
        </p:spPr>
      </p:pic>
      <p:pic>
        <p:nvPicPr>
          <p:cNvPr id="5" name="Picture 4"/>
          <p:cNvPicPr>
            <a:picLocks noChangeAspect="1"/>
          </p:cNvPicPr>
          <p:nvPr/>
        </p:nvPicPr>
        <p:blipFill>
          <a:blip r:embed="rId3"/>
          <a:stretch>
            <a:fillRect/>
          </a:stretch>
        </p:blipFill>
        <p:spPr>
          <a:xfrm>
            <a:off x="3170238" y="2319338"/>
            <a:ext cx="5973762" cy="4572000"/>
          </a:xfrm>
          <a:prstGeom prst="rect">
            <a:avLst/>
          </a:prstGeom>
          <a:solidFill>
            <a:srgbClr val="000000">
              <a:shade val="95000"/>
            </a:srgbClr>
          </a:solidFill>
          <a:ln w="5715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530746311"/>
      </p:ext>
    </p:extLst>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Users\Owner\Desktop\TRANSPORTATION SYMPOSIUM PRESENTATION\JOHNSON RIVER TRAIL MARKING.jpg"/>
          <p:cNvPicPr>
            <a:picLocks noChangeAspect="1"/>
          </p:cNvPicPr>
          <p:nvPr/>
        </p:nvPicPr>
        <p:blipFill>
          <a:blip r:embed="rId2">
            <a:extLst>
              <a:ext uri="{28A0092B-C50C-407E-A947-70E740481C1C}">
                <a14:useLocalDpi xmlns:a14="http://schemas.microsoft.com/office/drawing/2010/main" val="0"/>
              </a:ext>
            </a:extLst>
          </a:blip>
          <a:srcRect t="25024" b="-24466"/>
          <a:stretch>
            <a:fillRect/>
          </a:stretch>
        </p:blipFill>
        <p:spPr bwMode="auto">
          <a:xfrm>
            <a:off x="25400" y="0"/>
            <a:ext cx="9158288" cy="909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
          <p:cNvSpPr txBox="1"/>
          <p:nvPr/>
        </p:nvSpPr>
        <p:spPr>
          <a:xfrm>
            <a:off x="304800" y="4953000"/>
            <a:ext cx="8686800" cy="1570038"/>
          </a:xfrm>
          <a:prstGeom prst="rect">
            <a:avLst/>
          </a:prstGeom>
          <a:noFill/>
          <a:ln>
            <a:noFill/>
          </a:ln>
        </p:spPr>
        <p:txBody>
          <a:bodyPr anchorCtr="1">
            <a:spAutoFit/>
          </a:bodyPr>
          <a:lstStyle/>
          <a:p>
            <a:pPr algn="ctr" fontAlgn="auto">
              <a:spcBef>
                <a:spcPts val="0"/>
              </a:spcBef>
              <a:spcAft>
                <a:spcPts val="0"/>
              </a:spcAft>
              <a:defRPr sz="1800" b="0" i="0" u="none" strike="noStrike" kern="0" cap="none" spc="0" baseline="0">
                <a:solidFill>
                  <a:srgbClr val="000000"/>
                </a:solidFill>
                <a:uFillTx/>
              </a:defRPr>
            </a:pPr>
            <a:r>
              <a:rPr lang="en-US" sz="2400" b="1" i="1" kern="0" dirty="0" smtClean="0">
                <a:solidFill>
                  <a:srgbClr val="FFFF00"/>
                </a:solidFill>
                <a:effectLst>
                  <a:outerShdw dist="38096" dir="2700000">
                    <a:srgbClr val="000000"/>
                  </a:outerShdw>
                </a:effectLst>
                <a:latin typeface="Papyrus" pitchFamily="66"/>
                <a:cs typeface="Arial"/>
              </a:rPr>
              <a:t>Every year </a:t>
            </a:r>
            <a:r>
              <a:rPr lang="en-US" sz="2400" b="1" i="1" kern="0" dirty="0">
                <a:solidFill>
                  <a:srgbClr val="FFFF00"/>
                </a:solidFill>
                <a:effectLst>
                  <a:outerShdw dist="38096" dir="2700000">
                    <a:srgbClr val="000000"/>
                  </a:outerShdw>
                </a:effectLst>
                <a:latin typeface="Papyrus" pitchFamily="66"/>
                <a:cs typeface="Arial"/>
              </a:rPr>
              <a:t>People all along the Kuskokwim work hard to establish safe winter transportation routes:</a:t>
            </a:r>
          </a:p>
          <a:p>
            <a:pPr algn="ctr" fontAlgn="auto">
              <a:spcBef>
                <a:spcPts val="0"/>
              </a:spcBef>
              <a:spcAft>
                <a:spcPts val="0"/>
              </a:spcAft>
              <a:defRPr sz="1800" b="0" i="0" u="none" strike="noStrike" kern="0" cap="none" spc="0" baseline="0">
                <a:solidFill>
                  <a:srgbClr val="000000"/>
                </a:solidFill>
                <a:uFillTx/>
              </a:defRPr>
            </a:pPr>
            <a:r>
              <a:rPr lang="en-US" sz="2400" b="1" i="1" kern="0" dirty="0">
                <a:solidFill>
                  <a:srgbClr val="FFFF00"/>
                </a:solidFill>
                <a:effectLst>
                  <a:outerShdw dist="38096" dir="2700000">
                    <a:srgbClr val="000000"/>
                  </a:outerShdw>
                </a:effectLst>
                <a:latin typeface="Papyrus" pitchFamily="66"/>
                <a:cs typeface="Arial"/>
              </a:rPr>
              <a:t>Sometimes with nothing more than an ice pick and willows. This is the Johnson River ice road marking crew </a:t>
            </a:r>
          </a:p>
        </p:txBody>
      </p:sp>
    </p:spTree>
    <p:extLst>
      <p:ext uri="{BB962C8B-B14F-4D97-AF65-F5344CB8AC3E}">
        <p14:creationId xmlns:p14="http://schemas.microsoft.com/office/powerpoint/2010/main" val="198829689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name="Slide158">
    <p:spTree>
      <p:nvGrpSpPr>
        <p:cNvPr id="1" name=""/>
        <p:cNvGrpSpPr/>
        <p:nvPr/>
      </p:nvGrpSpPr>
      <p:grpSpPr>
        <a:xfrm>
          <a:off x="0" y="0"/>
          <a:ext cx="0" cy="0"/>
          <a:chOff x="0" y="0"/>
          <a:chExt cx="0" cy="0"/>
        </a:xfrm>
      </p:grpSpPr>
      <p:pic>
        <p:nvPicPr>
          <p:cNvPr id="47106" name="Picture 12" descr="C:\Users\Owner\Desktop\TRANSPORTATION SYMPOSIUM PRESENTATION\ALASKA.jpg"/>
          <p:cNvPicPr>
            <a:picLocks noChangeAspect="1"/>
          </p:cNvPicPr>
          <p:nvPr/>
        </p:nvPicPr>
        <p:blipFill>
          <a:blip r:embed="rId3">
            <a:extLst>
              <a:ext uri="{28A0092B-C50C-407E-A947-70E740481C1C}">
                <a14:useLocalDpi xmlns:a14="http://schemas.microsoft.com/office/drawing/2010/main" val="0"/>
              </a:ext>
            </a:extLst>
          </a:blip>
          <a:srcRect l="2126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1"/>
          <p:cNvSpPr txBox="1">
            <a:spLocks noChangeArrowheads="1"/>
          </p:cNvSpPr>
          <p:nvPr/>
        </p:nvSpPr>
        <p:spPr bwMode="auto">
          <a:xfrm>
            <a:off x="0" y="36513"/>
            <a:ext cx="4876800" cy="584200"/>
          </a:xfrm>
          <a:prstGeom prst="rect">
            <a:avLst/>
          </a:prstGeom>
          <a:solidFill>
            <a:srgbClr val="1F497D"/>
          </a:solidFill>
          <a:ln w="25402">
            <a:solidFill>
              <a:srgbClr val="000000"/>
            </a:solidFill>
            <a:miter lim="800000"/>
            <a:headEnd/>
            <a:tailEnd/>
          </a:ln>
        </p:spPr>
        <p:txBody>
          <a:bodyPr anchorCtr="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3200" b="1" i="1">
                <a:solidFill>
                  <a:srgbClr val="FFFFFF"/>
                </a:solidFill>
                <a:latin typeface="Papyrus" pitchFamily="66" charset="0"/>
              </a:rPr>
              <a:t>Back Ground:</a:t>
            </a:r>
          </a:p>
        </p:txBody>
      </p:sp>
      <p:sp>
        <p:nvSpPr>
          <p:cNvPr id="47108" name="Rectangle 1"/>
          <p:cNvSpPr>
            <a:spLocks noChangeArrowheads="1"/>
          </p:cNvSpPr>
          <p:nvPr/>
        </p:nvSpPr>
        <p:spPr bwMode="auto">
          <a:xfrm rot="-1703216">
            <a:off x="2960688" y="3184525"/>
            <a:ext cx="685800" cy="393700"/>
          </a:xfrm>
          <a:prstGeom prst="rect">
            <a:avLst/>
          </a:prstGeom>
          <a:noFill/>
          <a:ln w="25402">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159">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000" b="1" i="1" dirty="0">
                <a:solidFill>
                  <a:srgbClr val="FFFFFF"/>
                </a:solidFill>
                <a:latin typeface="Papyrus" pitchFamily="66" charset="0"/>
              </a:rPr>
              <a:t>Our Region  -The Lower &amp; Middle Kuskokwim:</a:t>
            </a:r>
          </a:p>
          <a:p>
            <a:pPr algn="ctr"/>
            <a:r>
              <a:rPr lang="en-US" altLang="en-US" sz="2000" b="1" i="1" dirty="0">
                <a:solidFill>
                  <a:srgbClr val="FFFFFF"/>
                </a:solidFill>
                <a:latin typeface="Papyrus" pitchFamily="66" charset="0"/>
              </a:rPr>
              <a:t>Over 15,000 People connected by over 250 miles of ice road and  </a:t>
            </a:r>
            <a:r>
              <a:rPr lang="en-US" altLang="en-US" sz="2000" b="1" i="1" dirty="0" smtClean="0">
                <a:solidFill>
                  <a:srgbClr val="FFFFFF"/>
                </a:solidFill>
                <a:latin typeface="Papyrus" pitchFamily="66" charset="0"/>
              </a:rPr>
              <a:t>countless miles of winter </a:t>
            </a:r>
            <a:r>
              <a:rPr lang="en-US" altLang="en-US" sz="2000" b="1" i="1" dirty="0">
                <a:solidFill>
                  <a:srgbClr val="FFFFFF"/>
                </a:solidFill>
                <a:latin typeface="Papyrus" pitchFamily="66" charset="0"/>
              </a:rPr>
              <a:t>trails  - a region badly in need of </a:t>
            </a:r>
            <a:r>
              <a:rPr lang="en-US" altLang="en-US" sz="2000" b="1" i="1" dirty="0" smtClean="0">
                <a:solidFill>
                  <a:srgbClr val="FFFFFF"/>
                </a:solidFill>
                <a:latin typeface="Papyrus" pitchFamily="66" charset="0"/>
              </a:rPr>
              <a:t> better connectivity, economic </a:t>
            </a:r>
            <a:r>
              <a:rPr lang="en-US" altLang="en-US" sz="2000" b="1" i="1" dirty="0">
                <a:solidFill>
                  <a:srgbClr val="FFFFFF"/>
                </a:solidFill>
                <a:latin typeface="Papyrus" pitchFamily="66" charset="0"/>
              </a:rPr>
              <a:t>development, affordable energy , affordable housing , and cheaper transportation</a:t>
            </a:r>
          </a:p>
        </p:txBody>
      </p:sp>
      <p:pic>
        <p:nvPicPr>
          <p:cNvPr id="48131" name="E4293129.wav"/>
          <p:cNvPicPr>
            <a:picLocks noChangeAspect="1"/>
          </p:cNvPicPr>
          <p:nvPr>
            <a:wavAudioFile r:embed="rId1" name="E429401A.wav"/>
          </p:nvPr>
        </p:nvPicPr>
        <p:blipFill>
          <a:blip r:embed="rId4">
            <a:extLst>
              <a:ext uri="{28A0092B-C50C-407E-A947-70E740481C1C}">
                <a14:useLocalDpi xmlns:a14="http://schemas.microsoft.com/office/drawing/2010/main" val="0"/>
              </a:ext>
            </a:extLst>
          </a:blip>
          <a:srcRect/>
          <a:stretch>
            <a:fillRect/>
          </a:stretch>
        </p:blipFill>
        <p:spPr bwMode="auto">
          <a:xfrm>
            <a:off x="83058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925" y="1366838"/>
            <a:ext cx="9212263" cy="54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2209800" y="5735638"/>
            <a:ext cx="6705600" cy="922337"/>
          </a:xfrm>
          <a:prstGeom prst="rect">
            <a:avLst/>
          </a:prstGeom>
          <a:solidFill>
            <a:srgbClr val="FFFFFF"/>
          </a:solidFill>
          <a:ln w="25402">
            <a:solidFill>
              <a:srgbClr val="000000"/>
            </a:solidFill>
            <a:miter lim="800000"/>
            <a:headEnd/>
            <a:tailEnd/>
          </a:ln>
        </p:spPr>
        <p:txBody>
          <a:bodyPr anchorCtr="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b="1" i="1" dirty="0" smtClean="0">
                <a:solidFill>
                  <a:srgbClr val="000000"/>
                </a:solidFill>
                <a:latin typeface="Arial" charset="0"/>
              </a:rPr>
              <a:t>These ice roads and winter trails </a:t>
            </a:r>
            <a:r>
              <a:rPr lang="en-US" altLang="en-US" b="1" i="1" dirty="0">
                <a:solidFill>
                  <a:srgbClr val="000000"/>
                </a:solidFill>
                <a:latin typeface="Arial" charset="0"/>
              </a:rPr>
              <a:t>are our highways – our only highways -  and they need to be treated as such with stable funding for annual establishment &amp; maintenance</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0"/>
                                          </p:val>
                                        </p:tav>
                                        <p:tav tm="100000">
                                          <p:val>
                                            <p:strVal val="#ppt_w"/>
                                          </p:val>
                                        </p:tav>
                                      </p:tavLst>
                                    </p:anim>
                                    <p:anim calcmode="lin" valueType="num">
                                      <p:cBhvr>
                                        <p:cTn id="8" dur="2000" fill="hold"/>
                                        <p:tgtEl>
                                          <p:spTgt spid="2"/>
                                        </p:tgtEl>
                                        <p:attrNameLst>
                                          <p:attrName>ppt_h</p:attrName>
                                        </p:attrNameLst>
                                      </p:cBhvr>
                                      <p:tavLst>
                                        <p:tav tm="0">
                                          <p:val>
                                            <p:str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strVal val="0"/>
                                          </p:val>
                                        </p:tav>
                                        <p:tav tm="100000">
                                          <p:val>
                                            <p:strVal val="1"/>
                                          </p:val>
                                        </p:tav>
                                      </p:tavLst>
                                    </p:anim>
                                    <p:anim calcmode="lin" valueType="num">
                                      <p:cBhvr>
                                        <p:cTn id="10" dur="2000" fill="hold"/>
                                        <p:tgtEl>
                                          <p:spTgt spid="2"/>
                                        </p:tgtEl>
                                        <p:attrNameLst>
                                          <p:attrName>ppt_y</p:attrName>
                                        </p:attrNameLst>
                                      </p:cBhvr>
                                      <p:tavLst>
                                        <p:tav tm="0" fmla="#ppt_y+(sin(-2*pi*(1-$))*-#ppt_x+cos(-2*pi*(1-$))*(1-#ppt_y))*(1-$)">
                                          <p:val>
                                            <p:strVal val="0"/>
                                          </p:val>
                                        </p:tav>
                                        <p:tav tm="100000">
                                          <p:val>
                                            <p:str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name="Slide115">
    <p:spTree>
      <p:nvGrpSpPr>
        <p:cNvPr id="1" name=""/>
        <p:cNvGrpSpPr/>
        <p:nvPr/>
      </p:nvGrpSpPr>
      <p:grpSpPr>
        <a:xfrm>
          <a:off x="0" y="0"/>
          <a:ext cx="0" cy="0"/>
          <a:chOff x="0" y="0"/>
          <a:chExt cx="0" cy="0"/>
        </a:xfrm>
      </p:grpSpPr>
      <p:pic>
        <p:nvPicPr>
          <p:cNvPr id="1026" name="Picture 2" descr="C:\Users\Owner\Desktop\DOT MTG\FEB 2018 ICE ROAD TRUCKING 021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70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p:cNvSpPr txBox="1"/>
          <p:nvPr/>
        </p:nvSpPr>
        <p:spPr>
          <a:xfrm>
            <a:off x="152400" y="152400"/>
            <a:ext cx="8839200" cy="584200"/>
          </a:xfrm>
          <a:prstGeom prst="rect">
            <a:avLst/>
          </a:prstGeom>
          <a:noFill/>
          <a:ln>
            <a:noFill/>
          </a:ln>
        </p:spPr>
        <p:txBody>
          <a:bodyPr anchorCtr="1">
            <a:spAutoFit/>
          </a:bodyPr>
          <a:lstStyle/>
          <a:p>
            <a:pPr algn="ctr" fontAlgn="auto">
              <a:spcBef>
                <a:spcPts val="0"/>
              </a:spcBef>
              <a:spcAft>
                <a:spcPts val="0"/>
              </a:spcAft>
              <a:defRPr sz="1800" b="0" i="0" u="none" strike="noStrike" kern="0" cap="none" spc="0" baseline="0">
                <a:solidFill>
                  <a:srgbClr val="000000"/>
                </a:solidFill>
                <a:uFillTx/>
              </a:defRPr>
            </a:pPr>
            <a:r>
              <a:rPr lang="en-US" sz="3200" b="1" i="1" kern="0" dirty="0">
                <a:solidFill>
                  <a:srgbClr val="FFFFFF"/>
                </a:solidFill>
                <a:latin typeface="Papyrus" pitchFamily="66"/>
                <a:cs typeface=""/>
              </a:rPr>
              <a:t>In Preparation for </a:t>
            </a:r>
            <a:r>
              <a:rPr lang="en-US" sz="3200" b="1" i="1" kern="0" dirty="0" smtClean="0">
                <a:solidFill>
                  <a:srgbClr val="FFFFFF"/>
                </a:solidFill>
                <a:latin typeface="Papyrus" pitchFamily="66"/>
                <a:cs typeface=""/>
              </a:rPr>
              <a:t> Measuring, Marking, &amp;Plowing</a:t>
            </a:r>
            <a:endParaRPr lang="en-US" sz="3200" b="1" i="1" dirty="0">
              <a:solidFill>
                <a:srgbClr val="FFFFFF"/>
              </a:solidFill>
              <a:latin typeface="Papyrus" pitchFamily="66"/>
              <a:cs typeface=""/>
            </a:endParaRPr>
          </a:p>
        </p:txBody>
      </p:sp>
      <p:pic>
        <p:nvPicPr>
          <p:cNvPr id="1027" name="Picture 3" descr="C:\Users\Owner\Desktop\DOT MTG\IMG_48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567545"/>
            <a:ext cx="4267200" cy="3200400"/>
          </a:xfrm>
          <a:prstGeom prst="rect">
            <a:avLst/>
          </a:prstGeom>
          <a:solidFill>
            <a:srgbClr val="000000">
              <a:shade val="95000"/>
            </a:srgbClr>
          </a:solidFill>
          <a:ln w="28575" cap="sq">
            <a:solidFill>
              <a:srgbClr val="000000"/>
            </a:solidFill>
            <a:miter lim="800000"/>
          </a:ln>
          <a:effectLst>
            <a:outerShdw blurRad="254000" dist="190500" dir="2700000" sy="90000" algn="bl" rotWithShape="0">
              <a:srgbClr val="000000">
                <a:alpha val="40000"/>
              </a:srgbClr>
            </a:outerShdw>
          </a:effectLs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Owner\Desktop\DOT MTG\FEB 2018 ICE ROAD TRUCKING 036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0"/>
            <a:ext cx="5943600" cy="1631216"/>
          </a:xfrm>
          <a:prstGeom prst="rect">
            <a:avLst/>
          </a:prstGeom>
          <a:noFill/>
        </p:spPr>
        <p:txBody>
          <a:bodyPr wrap="square" rtlCol="0">
            <a:spAutoFit/>
          </a:bodyPr>
          <a:lstStyle/>
          <a:p>
            <a:r>
              <a:rPr lang="en-US" sz="4000" b="1" i="1" dirty="0" smtClean="0">
                <a:solidFill>
                  <a:srgbClr val="FFFF00"/>
                </a:solidFill>
                <a:effectLst>
                  <a:outerShdw blurRad="38100" dist="38100" dir="2700000" algn="tl">
                    <a:srgbClr val="000000">
                      <a:alpha val="43137"/>
                    </a:srgbClr>
                  </a:outerShdw>
                </a:effectLst>
              </a:rPr>
              <a:t>Meeting of the Minds:</a:t>
            </a:r>
          </a:p>
          <a:p>
            <a:r>
              <a:rPr lang="en-US" sz="4000" b="1" i="1" dirty="0" smtClean="0">
                <a:solidFill>
                  <a:srgbClr val="FFFF00"/>
                </a:solidFill>
                <a:effectLst>
                  <a:outerShdw blurRad="38100" dist="38100" dir="2700000" algn="tl">
                    <a:srgbClr val="000000">
                      <a:alpha val="43137"/>
                    </a:srgbClr>
                  </a:outerShdw>
                </a:effectLst>
              </a:rPr>
              <a:t> </a:t>
            </a:r>
            <a:r>
              <a:rPr lang="en-US" sz="2000" b="1" i="1" dirty="0" err="1" smtClean="0">
                <a:solidFill>
                  <a:srgbClr val="FFFF00"/>
                </a:solidFill>
                <a:effectLst>
                  <a:outerShdw blurRad="38100" dist="38100" dir="2700000" algn="tl">
                    <a:srgbClr val="000000">
                      <a:alpha val="43137"/>
                    </a:srgbClr>
                  </a:outerShdw>
                </a:effectLst>
              </a:rPr>
              <a:t>Aniak</a:t>
            </a:r>
            <a:r>
              <a:rPr lang="en-US" sz="2000" b="1" i="1" dirty="0" smtClean="0">
                <a:solidFill>
                  <a:srgbClr val="FFFF00"/>
                </a:solidFill>
                <a:effectLst>
                  <a:outerShdw blurRad="38100" dist="38100" dir="2700000" algn="tl">
                    <a:srgbClr val="000000">
                      <a:alpha val="43137"/>
                    </a:srgbClr>
                  </a:outerShdw>
                </a:effectLst>
              </a:rPr>
              <a:t>, Kalskag, and Napaimute Ice Road Maintenance Crews Meet on the River</a:t>
            </a:r>
            <a:endParaRPr lang="en-US" sz="2000" b="1" i="1"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3810000" y="5562600"/>
            <a:ext cx="4038600" cy="707886"/>
          </a:xfrm>
          <a:prstGeom prst="rect">
            <a:avLst/>
          </a:prstGeom>
          <a:noFill/>
        </p:spPr>
        <p:txBody>
          <a:bodyPr wrap="square" rtlCol="0">
            <a:spAutoFit/>
          </a:bodyPr>
          <a:lstStyle/>
          <a:p>
            <a:pPr algn="ctr"/>
            <a:r>
              <a:rPr lang="en-US" sz="4000" b="1" i="1" dirty="0" smtClean="0">
                <a:solidFill>
                  <a:srgbClr val="FFFF00"/>
                </a:solidFill>
                <a:effectLst>
                  <a:outerShdw blurRad="38100" dist="38100" dir="2700000" algn="tl">
                    <a:srgbClr val="000000">
                      <a:alpha val="43137"/>
                    </a:srgbClr>
                  </a:outerShdw>
                </a:effectLst>
              </a:rPr>
              <a:t>Small Meeting!</a:t>
            </a:r>
            <a:endParaRPr lang="en-US" sz="40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442834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name="Slide169">
    <p:spTree>
      <p:nvGrpSpPr>
        <p:cNvPr id="1" name=""/>
        <p:cNvGrpSpPr/>
        <p:nvPr/>
      </p:nvGrpSpPr>
      <p:grpSpPr>
        <a:xfrm>
          <a:off x="0" y="0"/>
          <a:ext cx="0" cy="0"/>
          <a:chOff x="0" y="0"/>
          <a:chExt cx="0" cy="0"/>
        </a:xfrm>
      </p:grpSpPr>
      <p:pic>
        <p:nvPicPr>
          <p:cNvPr id="100354" name="Picture 4" descr="C:\Users\Owner\Desktop\TRANSPORTATION SYMPOSIUM PRESENTATION\2-24 FIRST SAWMILL LOAD 027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4-19 CALISTA ENERGY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4-19 CALISTA ENERGY PRESENTATION</Template>
  <TotalTime>614</TotalTime>
  <Words>523</Words>
  <Application>Microsoft Office PowerPoint</Application>
  <PresentationFormat>On-screen Show (4:3)</PresentationFormat>
  <Paragraphs>55</Paragraphs>
  <Slides>22</Slides>
  <Notes>4</Notes>
  <HiddenSlides>0</HiddenSlides>
  <MMClips>2</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22</vt:i4>
      </vt:variant>
    </vt:vector>
  </HeadingPairs>
  <TitlesOfParts>
    <vt:vector size="38" baseType="lpstr">
      <vt:lpstr>Arial</vt:lpstr>
      <vt:lpstr>Book Antiqua</vt:lpstr>
      <vt:lpstr>Calibri</vt:lpstr>
      <vt:lpstr>Lucida Sans</vt:lpstr>
      <vt:lpstr>Papyrus</vt:lpstr>
      <vt:lpstr>Wingdings</vt:lpstr>
      <vt:lpstr>Wingdings 2</vt:lpstr>
      <vt:lpstr>Wingdings 3</vt:lpstr>
      <vt:lpstr>4-19 CALISTA ENERGY PRESENTATION</vt:lpstr>
      <vt:lpstr>Office Theme</vt:lpstr>
      <vt:lpstr>3_Office Theme</vt:lpstr>
      <vt:lpstr>6_Office Theme</vt:lpstr>
      <vt:lpstr>11_Office Theme</vt:lpstr>
      <vt:lpstr>12_Office Theme</vt:lpstr>
      <vt:lpstr>23_Office Theme</vt:lpstr>
      <vt:lpstr>25_Office Theme</vt:lpstr>
      <vt:lpstr>PowerPoint Presentation</vt:lpstr>
      <vt:lpstr>PowerPoint Presentation</vt:lpstr>
      <vt:lpstr>  All the Good People that help us do what we do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Mitchell, Erica N</cp:lastModifiedBy>
  <cp:revision>59</cp:revision>
  <dcterms:created xsi:type="dcterms:W3CDTF">2017-04-12T05:53:55Z</dcterms:created>
  <dcterms:modified xsi:type="dcterms:W3CDTF">2019-02-18T21:07:11Z</dcterms:modified>
</cp:coreProperties>
</file>