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56" r:id="rId5"/>
    <p:sldId id="260" r:id="rId6"/>
    <p:sldId id="263" r:id="rId7"/>
    <p:sldId id="261" r:id="rId8"/>
    <p:sldId id="257" r:id="rId9"/>
    <p:sldId id="258" r:id="rId10"/>
    <p:sldId id="1119" r:id="rId11"/>
    <p:sldId id="259" r:id="rId12"/>
    <p:sldId id="1116" r:id="rId13"/>
    <p:sldId id="557" r:id="rId14"/>
    <p:sldId id="556" r:id="rId15"/>
    <p:sldId id="552" r:id="rId16"/>
    <p:sldId id="548" r:id="rId17"/>
    <p:sldId id="551" r:id="rId18"/>
    <p:sldId id="553" r:id="rId19"/>
    <p:sldId id="554" r:id="rId20"/>
    <p:sldId id="1115" r:id="rId21"/>
    <p:sldId id="111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D6DC6D-7387-4D61-892C-ABCF161B3E55}" v="2" dt="2025-05-13T20:27:50.819"/>
    <p1510:client id="{6B96BE10-40FB-0E2F-12B2-D920E767324E}" v="7" dt="2025-05-13T19:15:32.770"/>
    <p1510:client id="{C53686DD-3536-1245-CBE7-A822E6182DEE}" v="3" dt="2025-05-13T20:18:45.550"/>
    <p1510:client id="{F26C8AD7-732F-87A6-C22C-FA90BFFC6073}" v="16" dt="2025-05-13T20:25:46.749"/>
    <p1510:client id="{F3675ED5-0991-426E-9B99-62E43225E5A9}" v="171" dt="2025-05-13T19:06:41.300"/>
    <p1510:client id="{F8B35740-67AF-FE0E-3827-AC5B9BC2C942}" v="1" dt="2025-05-13T20:26:32.1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E729B-19B0-4739-B2D1-088E980491E2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B5BA30-7FDC-4E02-9E1A-16B2808ED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37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3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Where we are very explicit what dimensions we are interested in knowing so there is no confusion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2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I couldn’t resist including some examples of the well documented samples from community collectors.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7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Properly documenting her procedures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5D1CD-8237-6BF4-BB1A-5CD199DB6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1345F6-167C-1F6F-19C0-5F90944319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E60FD-3A9E-70BA-AEAC-B3BCD3748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F7EE8-F2BF-49BE-A114-9D59C4BF1021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25783-98DA-7F22-04A5-23AB7E3C5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0E995-CBAD-F1D6-3289-97792518D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ACFD7-EC39-4DA0-A6F8-2603412E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32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87A5A-BFF3-4B1F-31ED-0ACBFECA9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5D3BF6-9518-7BAF-A1C9-B133D196B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DD622-B19F-6929-BC7A-C9F2D6A0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F7EE8-F2BF-49BE-A114-9D59C4BF1021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273B2-48A6-29D5-0271-5E5C987FE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2FD48-948B-3A0F-E749-F60FBA54A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ACFD7-EC39-4DA0-A6F8-2603412E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97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240244-8A6B-CB0A-CAB9-8A4BE8B39D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BC250-B96F-1AD2-90EF-00F9FF716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E7484-EA41-DFED-B96A-7D6E3648D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F7EE8-F2BF-49BE-A114-9D59C4BF1021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6DCAA-07B3-9F02-D6CA-6EADD8AE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B2181-9447-2DEC-06E4-610A49941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ACFD7-EC39-4DA0-A6F8-2603412E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9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8B343-CD8D-C8D5-632B-72A9A5E07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FADCD-198D-4E06-1263-4DE620873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9A3DF-9E26-FB4F-62E2-D8A6B45D0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F7EE8-F2BF-49BE-A114-9D59C4BF1021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11A43-B37F-7AAD-E65C-CF3FD349F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ABA2B-0BD6-1FB8-4169-59CF7078B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ACFD7-EC39-4DA0-A6F8-2603412E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38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D9593-532A-7F7B-55E5-567A2665E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19B382-A05A-5CE8-E3A6-A05739650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A047F-6A95-9C14-DEBA-18BBA73E3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F7EE8-F2BF-49BE-A114-9D59C4BF1021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033AA-7A9F-0816-7F6A-F4C4F25C9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C1AF0-5D7E-712D-2517-4A82DD780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ACFD7-EC39-4DA0-A6F8-2603412E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9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0D83A-54FA-3B53-43A2-125318ED5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3C2D9-DD6E-BBD7-6EFD-211B8ED60D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3178DE-FBCD-793D-8921-D2AE987BB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EAF05-D2F8-93FA-BAB2-C0C27E2F6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F7EE8-F2BF-49BE-A114-9D59C4BF1021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0DE6E6-B440-0E47-DB91-10E7F6D9D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D033A0-3CF2-0F8C-D4B9-CBC0AAB3D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ACFD7-EC39-4DA0-A6F8-2603412E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55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C29F6-06B6-E5F8-55F4-8D789F1FF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A0245-43A1-DE23-632B-13B1D7F4C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A69A23-EC22-2280-9015-77888D9A1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97FDAC-42C4-98CD-734E-3DE35D9696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6DA7E2-000B-98C4-1E28-5474BD1516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4CDE88-9806-1109-9F2D-B6CB6A8CF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F7EE8-F2BF-49BE-A114-9D59C4BF1021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1AB618-A73C-9FAA-669B-1D8E0A393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220753-B264-DEFF-D19F-BF3EA5A66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ACFD7-EC39-4DA0-A6F8-2603412E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2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F96CE-2219-2E98-D0B1-60C79BA57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271F7F-ECD5-B573-6761-4AD72FA19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F7EE8-F2BF-49BE-A114-9D59C4BF1021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8FB2F9-6FF1-28B9-55CA-1D7BF3022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A2C87D-442F-8DDC-4964-1E85B8B6C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ACFD7-EC39-4DA0-A6F8-2603412E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74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F4E811-2E8B-F67E-A85A-317361828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F7EE8-F2BF-49BE-A114-9D59C4BF1021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19C6C1-2446-7B78-52B1-B8D891C2C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44699-DACD-8B60-CB55-221E896B6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ACFD7-EC39-4DA0-A6F8-2603412E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545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4F37F-D624-00FD-9DB9-FC2CD1906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A1D6A-0587-E613-FE6F-B93A70484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7099C2-AC26-D7B5-9928-089E8A1EE0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49834-A3C3-4805-7F8B-D33298AAB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F7EE8-F2BF-49BE-A114-9D59C4BF1021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95E721-54A2-1A24-806A-3E37AFC24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6A0AD2-92E7-D976-A0F1-311A7C4C6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ACFD7-EC39-4DA0-A6F8-2603412E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21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14AC0-A61B-4EDE-D3E0-0070310C0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05E356-BD56-F8A2-4784-F4ABCAD358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252B7-F239-23A5-FA37-D0BE9B182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4ECF65-193E-CCC1-E1D9-FDF9680FC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F7EE8-F2BF-49BE-A114-9D59C4BF1021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B8482-349E-1E7A-4712-2C951AFEC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F80DD9-EA7B-BB98-F018-38A5A49E2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ACFD7-EC39-4DA0-A6F8-2603412E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3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27142E-9313-6210-6FDD-8711D612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46DF7-FC7A-55F4-5AC8-4A7727C6A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29CA9-E56A-0290-A0A9-BC0E1983BF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F7EE8-F2BF-49BE-A114-9D59C4BF1021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E76DB-8C05-C7CF-71FD-00FAD843D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E9769-13AE-89E9-CD38-67653C88A0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ACFD7-EC39-4DA0-A6F8-2603412EA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8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D40A7-B115-90AC-24A9-79AD28FCFF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6A4AA-CAEB-2E80-BE40-5F127D04C5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6AD379-3422-99A2-0E5C-48019FF63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0120"/>
            <a:ext cx="12192000" cy="581775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7AF754-7709-FF99-8DA2-5C1E6B709DA3}"/>
              </a:ext>
            </a:extLst>
          </p:cNvPr>
          <p:cNvSpPr/>
          <p:nvPr/>
        </p:nvSpPr>
        <p:spPr>
          <a:xfrm>
            <a:off x="-95693" y="3509963"/>
            <a:ext cx="1307805" cy="296493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12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0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9668" name="Picture 4" descr="IMG_09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08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8645" name="Picture 5" descr="1238906783_ak231_ID178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8648" name="Rectangle 2"/>
          <p:cNvSpPr>
            <a:spLocks noChangeArrowheads="1"/>
          </p:cNvSpPr>
          <p:nvPr/>
        </p:nvSpPr>
        <p:spPr bwMode="auto">
          <a:xfrm>
            <a:off x="1709738" y="-171450"/>
            <a:ext cx="830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eaLnBrk="0" hangingPunct="0"/>
            <a:r>
              <a:rPr lang="en-US" sz="3000" b="1">
                <a:solidFill>
                  <a:schemeClr val="bg1"/>
                </a:solidFill>
              </a:rPr>
              <a:t>Measured-area sampling </a:t>
            </a:r>
            <a:r>
              <a:rPr lang="en-US" sz="3000" b="1">
                <a:solidFill>
                  <a:schemeClr val="bg1"/>
                </a:solidFill>
                <a:cs typeface="Arial" pitchFamily="34" charset="0"/>
              </a:rPr>
              <a:t>– containers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4548" name="Picture 4" descr="RedoubtAsh1Mar28_7P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75" y="1328739"/>
            <a:ext cx="4108450" cy="3081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4551" name="Picture 7" descr="1238309544_ak231_ID173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1284288"/>
            <a:ext cx="4140200" cy="3105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4552" name="Rectangle 2"/>
          <p:cNvSpPr>
            <a:spLocks noChangeArrowheads="1"/>
          </p:cNvSpPr>
          <p:nvPr/>
        </p:nvSpPr>
        <p:spPr bwMode="auto">
          <a:xfrm>
            <a:off x="1712913" y="185738"/>
            <a:ext cx="830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eaLnBrk="0" hangingPunct="0"/>
            <a:r>
              <a:rPr lang="en-US" sz="3000" b="1">
                <a:solidFill>
                  <a:schemeClr val="bg1"/>
                </a:solidFill>
              </a:rPr>
              <a:t>Measured-area sampling </a:t>
            </a:r>
            <a:r>
              <a:rPr lang="en-US" sz="3000" b="1">
                <a:solidFill>
                  <a:schemeClr val="bg1"/>
                </a:solidFill>
                <a:cs typeface="Arial" pitchFamily="34" charset="0"/>
              </a:rPr>
              <a:t>– containers</a:t>
            </a:r>
          </a:p>
        </p:txBody>
      </p:sp>
      <p:pic>
        <p:nvPicPr>
          <p:cNvPr id="1004553" name="Picture 4" descr="are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63" y="3746500"/>
            <a:ext cx="44831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2" name="Picture 4" descr="P100008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9" y="412751"/>
            <a:ext cx="5064125" cy="3959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0453" name="Picture 5" descr="P100008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650" y="420689"/>
            <a:ext cx="3500438" cy="4213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0454" name="Picture 6" descr="P100008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9" y="4762500"/>
            <a:ext cx="5494337" cy="1900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0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3524" name="Picture 4" descr="P1000085"/>
          <p:cNvPicPr>
            <a:picLocks noChangeAspect="1" noChangeArrowheads="1"/>
          </p:cNvPicPr>
          <p:nvPr/>
        </p:nvPicPr>
        <p:blipFill>
          <a:blip r:embed="rId2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228601"/>
            <a:ext cx="9144000" cy="638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0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5574" name="Picture 6" descr="April 4 2009 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17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6596" name="Picture 4" descr="April 4 2009 00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C6A77-45EF-0ED0-44C3-8A6B13AE41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4D79B5-C54A-B031-CE72-782BB6E834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preview">
            <a:extLst>
              <a:ext uri="{FF2B5EF4-FFF2-40B4-BE49-F238E27FC236}">
                <a16:creationId xmlns:a16="http://schemas.microsoft.com/office/drawing/2014/main" id="{540A8046-3D74-6FC4-BFCB-1F7BD9D6B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11" y="933554"/>
            <a:ext cx="3788212" cy="284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eview">
            <a:extLst>
              <a:ext uri="{FF2B5EF4-FFF2-40B4-BE49-F238E27FC236}">
                <a16:creationId xmlns:a16="http://schemas.microsoft.com/office/drawing/2014/main" id="{725CA58C-816A-A1ED-A89C-6128EBB265A2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22" y="3774713"/>
            <a:ext cx="3788212" cy="284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review">
            <a:extLst>
              <a:ext uri="{FF2B5EF4-FFF2-40B4-BE49-F238E27FC236}">
                <a16:creationId xmlns:a16="http://schemas.microsoft.com/office/drawing/2014/main" id="{1176B22B-90AD-E118-63E5-4A4EEA8B277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317" y="933554"/>
            <a:ext cx="3681186" cy="276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review">
            <a:extLst>
              <a:ext uri="{FF2B5EF4-FFF2-40B4-BE49-F238E27FC236}">
                <a16:creationId xmlns:a16="http://schemas.microsoft.com/office/drawing/2014/main" id="{E7D3DEE2-C334-2CC6-16ED-682FB795E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317" y="3694444"/>
            <a:ext cx="3681186" cy="245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06FCACC0-77AF-94E4-31E4-C9BBCE5592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55301" y="1585239"/>
            <a:ext cx="5213480" cy="39101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7FB06F-E76D-60D1-1311-7132CB8F9A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3" b="15078"/>
          <a:stretch/>
        </p:blipFill>
        <p:spPr>
          <a:xfrm>
            <a:off x="7904267" y="933554"/>
            <a:ext cx="3910111" cy="21762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AD8BE1B5-76AB-7216-86DB-0248895B7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70988"/>
            <a:ext cx="10515600" cy="1325563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What we do with the samples</a:t>
            </a:r>
          </a:p>
        </p:txBody>
      </p:sp>
    </p:spTree>
    <p:extLst>
      <p:ext uri="{BB962C8B-B14F-4D97-AF65-F5344CB8AC3E}">
        <p14:creationId xmlns:p14="http://schemas.microsoft.com/office/powerpoint/2010/main" val="1120726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FAA368D-3EF2-6B7A-D6C1-3C1909C24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8791" y="0"/>
            <a:ext cx="7053356" cy="6702184"/>
          </a:xfrm>
        </p:spPr>
      </p:pic>
    </p:spTree>
    <p:extLst>
      <p:ext uri="{BB962C8B-B14F-4D97-AF65-F5344CB8AC3E}">
        <p14:creationId xmlns:p14="http://schemas.microsoft.com/office/powerpoint/2010/main" val="2154768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58724-C112-D824-7B4B-DC6FEE2A9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7B071-F050-9854-271C-4D68EF512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6D872F-BBB2-A62C-87A0-73D153E7C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1039"/>
            <a:ext cx="12192000" cy="583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95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D7568-0446-19CF-09E7-A7D7EC1C9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0E830-B526-AD2E-FC8E-F32A2B89F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019868-F57E-9586-8D17-6E75999D2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598"/>
            <a:ext cx="12192000" cy="663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76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A1705-52D5-FE38-F02B-52A4B4827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911"/>
            <a:ext cx="12192000" cy="632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38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6A0A6-CE8B-EF7B-9044-DBFA8842E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28D2F7-C170-473C-E376-C54FA20A6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8664"/>
            <a:ext cx="12192000" cy="586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8658A-7768-D4F8-E6E3-F6D171A22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Shishaldin 2023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B4E619-CD2F-AF11-99C2-276B890AE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40" y="1273867"/>
            <a:ext cx="12110720" cy="4814773"/>
          </a:xfrm>
        </p:spPr>
      </p:pic>
    </p:spTree>
    <p:extLst>
      <p:ext uri="{BB962C8B-B14F-4D97-AF65-F5344CB8AC3E}">
        <p14:creationId xmlns:p14="http://schemas.microsoft.com/office/powerpoint/2010/main" val="1171920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9368B-380D-06EA-CE5F-E21FBF4B8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95BA08C-D48C-4D0F-DD39-B1300486A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4552" y="78105"/>
            <a:ext cx="9600976" cy="435133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236E29-D6F9-08E6-7B99-BCF96C18BA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833" t="-12097" r="833" b="35484"/>
          <a:stretch>
            <a:fillRect/>
          </a:stretch>
        </p:blipFill>
        <p:spPr>
          <a:xfrm>
            <a:off x="0" y="3968106"/>
            <a:ext cx="12192012" cy="289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0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24B80-F7CD-2492-DFAE-D834A7E4E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Redoubt 2009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05B00-5066-FCE2-5148-16978034A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355B53-E8A5-F77C-1CFC-C76B5155E2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043" b="198"/>
          <a:stretch>
            <a:fillRect/>
          </a:stretch>
        </p:blipFill>
        <p:spPr>
          <a:xfrm>
            <a:off x="0" y="1493184"/>
            <a:ext cx="12192000" cy="445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34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3D435E-131E-15F8-EB26-5CBBB418EE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73A0DB-2DB7-AD02-7129-6088EB3DAC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preview">
            <a:extLst>
              <a:ext uri="{FF2B5EF4-FFF2-40B4-BE49-F238E27FC236}">
                <a16:creationId xmlns:a16="http://schemas.microsoft.com/office/drawing/2014/main" id="{2C7460B4-2AAE-1DD4-CD09-A6CC65F3D1E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" y="1241934"/>
            <a:ext cx="2763441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view">
            <a:extLst>
              <a:ext uri="{FF2B5EF4-FFF2-40B4-BE49-F238E27FC236}">
                <a16:creationId xmlns:a16="http://schemas.microsoft.com/office/drawing/2014/main" id="{DF8A975D-6728-40E9-2E51-B259017F6CF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87" y="1241934"/>
            <a:ext cx="2763441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review">
            <a:extLst>
              <a:ext uri="{FF2B5EF4-FFF2-40B4-BE49-F238E27FC236}">
                <a16:creationId xmlns:a16="http://schemas.microsoft.com/office/drawing/2014/main" id="{23B83954-441D-2AB0-FAA6-B191A4892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296" y="1241935"/>
            <a:ext cx="2763441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review">
            <a:extLst>
              <a:ext uri="{FF2B5EF4-FFF2-40B4-BE49-F238E27FC236}">
                <a16:creationId xmlns:a16="http://schemas.microsoft.com/office/drawing/2014/main" id="{6AE4CA5B-BE6C-863D-4CC2-8839E2B30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046" y="1241934"/>
            <a:ext cx="2763441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AB7BA61-8319-32D6-81FA-9A8C7210C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75" y="135985"/>
            <a:ext cx="10515600" cy="1325563"/>
          </a:xfrm>
        </p:spPr>
        <p:txBody>
          <a:bodyPr/>
          <a:lstStyle/>
          <a:p>
            <a:pPr algn="ctr"/>
            <a:r>
              <a:rPr lang="en-US" b="1"/>
              <a:t>Ashfall observations sent to AVO</a:t>
            </a:r>
          </a:p>
        </p:txBody>
      </p:sp>
    </p:spTree>
    <p:extLst>
      <p:ext uri="{BB962C8B-B14F-4D97-AF65-F5344CB8AC3E}">
        <p14:creationId xmlns:p14="http://schemas.microsoft.com/office/powerpoint/2010/main" val="1232625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cfcf1cd-1bb8-40b3-9453-afcc80429a46">
      <Terms xmlns="http://schemas.microsoft.com/office/infopath/2007/PartnerControls"/>
    </lcf76f155ced4ddcb4097134ff3c332f>
    <Comments xmlns="dcfcf1cd-1bb8-40b3-9453-afcc80429a46" xsi:nil="true"/>
    <AVOfiletype xmlns="dcfcf1cd-1bb8-40b3-9453-afcc80429a46" xsi:nil="true"/>
    <TaxCatchAll xmlns="31062a0d-ede8-4112-b4bb-00a9c1bc8e16" xsi:nil="true"/>
    <filesize xmlns="dcfcf1cd-1bb8-40b3-9453-afcc80429a4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127A85ECEC354EB175DFC8AC7BC343" ma:contentTypeVersion="21" ma:contentTypeDescription="Create a new document." ma:contentTypeScope="" ma:versionID="8c89c6d7b377023e980daf2812e4ed1b">
  <xsd:schema xmlns:xsd="http://www.w3.org/2001/XMLSchema" xmlns:xs="http://www.w3.org/2001/XMLSchema" xmlns:p="http://schemas.microsoft.com/office/2006/metadata/properties" xmlns:ns2="dcfcf1cd-1bb8-40b3-9453-afcc80429a46" xmlns:ns3="86ed130e-5823-49ec-b54e-077344d88a87" xmlns:ns4="31062a0d-ede8-4112-b4bb-00a9c1bc8e16" targetNamespace="http://schemas.microsoft.com/office/2006/metadata/properties" ma:root="true" ma:fieldsID="ab0a66bcf3c45333e3676f0689e5a7c7" ns2:_="" ns3:_="" ns4:_="">
    <xsd:import namespace="dcfcf1cd-1bb8-40b3-9453-afcc80429a46"/>
    <xsd:import namespace="86ed130e-5823-49ec-b54e-077344d88a87"/>
    <xsd:import namespace="31062a0d-ede8-4112-b4bb-00a9c1bc8e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AVOfiletype" minOccurs="0"/>
                <xsd:element ref="ns2:MediaServiceObjectDetectorVersions" minOccurs="0"/>
                <xsd:element ref="ns2:filesize" minOccurs="0"/>
                <xsd:element ref="ns2:MediaServiceSearchProperties" minOccurs="0"/>
                <xsd:element ref="ns2:Comment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fcf1cd-1bb8-40b3-9453-afcc80429a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9c5df3ad-b4e5-45d1-88c9-23db5f1fe6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AVOfiletype" ma:index="22" nillable="true" ma:displayName="AVO file type" ma:description="This will help us sort and manage files in different subfolders" ma:format="Dropdown" ma:internalName="AVOfile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Public outreach"/>
                    <xsd:enumeration value="Science Audience"/>
                    <xsd:enumeration value="Choice 3"/>
                  </xsd:restriction>
                </xsd:simpleType>
              </xsd:element>
            </xsd:sequence>
          </xsd:extension>
        </xsd:complexContent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filesize" ma:index="24" nillable="true" ma:displayName="file size" ma:description="file size" ma:format="Dropdown" ma:internalName="filesize" ma:percentage="FALSE">
      <xsd:simpleType>
        <xsd:restriction base="dms:Number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Comments" ma:index="26" nillable="true" ma:displayName="Comments" ma:format="Dropdown" ma:internalName="Comments">
      <xsd:simpleType>
        <xsd:restriction base="dms:Note">
          <xsd:maxLength value="255"/>
        </xsd:restriction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ed130e-5823-49ec-b54e-077344d88a8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062a0d-ede8-4112-b4bb-00a9c1bc8e16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3ae83024-4942-4482-90c4-6b55c4b2bb4b}" ma:internalName="TaxCatchAll" ma:showField="CatchAllData" ma:web="86ed130e-5823-49ec-b54e-077344d88a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8B0251-DD6B-4CC4-B281-A03F7DD88D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3AEED8-521D-4841-B0DD-1EDDF287B37D}">
  <ds:schemaRefs>
    <ds:schemaRef ds:uri="31062a0d-ede8-4112-b4bb-00a9c1bc8e16"/>
    <ds:schemaRef ds:uri="dcfcf1cd-1bb8-40b3-9453-afcc80429a46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34E8C7D-D1B1-4177-9BAF-6958D1E57950}">
  <ds:schemaRefs>
    <ds:schemaRef ds:uri="31062a0d-ede8-4112-b4bb-00a9c1bc8e16"/>
    <ds:schemaRef ds:uri="86ed130e-5823-49ec-b54e-077344d88a87"/>
    <ds:schemaRef ds:uri="dcfcf1cd-1bb8-40b3-9453-afcc80429a4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</Words>
  <Application>Microsoft Office PowerPoint</Application>
  <PresentationFormat>Widescreen</PresentationFormat>
  <Paragraphs>9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Shishaldin 2023</vt:lpstr>
      <vt:lpstr>PowerPoint Presentation</vt:lpstr>
      <vt:lpstr>Redoubt 2009</vt:lpstr>
      <vt:lpstr>Ashfall observations sent to AVO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we do with the samples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Wallace, Kristi</dc:creator>
  <cp:lastModifiedBy>Flora, Lars</cp:lastModifiedBy>
  <cp:revision>2</cp:revision>
  <dcterms:created xsi:type="dcterms:W3CDTF">2024-04-23T14:16:47Z</dcterms:created>
  <dcterms:modified xsi:type="dcterms:W3CDTF">2025-05-15T21:09:46Z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0x010100D6127A85ECEC354EB175DFC8AC7BC343</vt:lpwstr>
  </property>
  <property fmtid="{D5CDD505-2E9C-101B-9397-08002B2CF9AE}" pid="3" name="MediaServiceImageTags">
    <vt:lpwstr/>
  </property>
</Properties>
</file>