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6858000" cy="5143500"/>
  <p:notesSz cx="6858000" cy="9144000"/>
  <p:embeddedFontLst>
    <p:embeddedFont>
      <p:font typeface="Verdana" panose="020B060403050404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
      <p:font typeface="Roboto"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W9u4autyq/8FC5KZZ1VFiFHc1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die Zingone - NOAA Federal"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52" y="52"/>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82f520c8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82f520c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982f520c8d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982f520c8d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983be1aa5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983be1aa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82f520c8d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982f520c8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low track makes a huge difference as to whether any storm surge makes it into Bristol Bay or Kuskokwim Bay. The Pink and Green tracks can bring in a storm surge while the blue track will not.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99771e0b2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99771e0b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82f520c8d_0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982f520c8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importance of fetch. In spite of the strong low near Cape Newenham, the presence of the Alaska Peninsula keeps the highest seas out of the Bering Sea and south of the Peninsula. The seas that will produce a storm surge have to begin building again and can only reach about 15 feet instead of nearly 25 feet. Arrows denote the direction waves are moving.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22"/>
          <p:cNvSpPr txBox="1">
            <a:spLocks noGrp="1"/>
          </p:cNvSpPr>
          <p:nvPr>
            <p:ph type="ctrTitle"/>
          </p:nvPr>
        </p:nvSpPr>
        <p:spPr>
          <a:xfrm>
            <a:off x="384869" y="514351"/>
            <a:ext cx="4500563" cy="22288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600"/>
              <a:buFont typeface="Century Gothic"/>
              <a:buNone/>
              <a:defRPr sz="27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subTitle" idx="1"/>
          </p:nvPr>
        </p:nvSpPr>
        <p:spPr>
          <a:xfrm>
            <a:off x="384869" y="2882900"/>
            <a:ext cx="3600450" cy="1460500"/>
          </a:xfrm>
          <a:prstGeom prst="rect">
            <a:avLst/>
          </a:prstGeom>
          <a:noFill/>
          <a:ln>
            <a:noFill/>
          </a:ln>
        </p:spPr>
        <p:txBody>
          <a:bodyPr spcFirstLastPara="1" wrap="square" lIns="91425" tIns="45700" rIns="91425" bIns="45700" anchor="t" anchorCtr="0">
            <a:normAutofit/>
          </a:bodyPr>
          <a:lstStyle>
            <a:lvl1pPr lvl="0" algn="l">
              <a:spcBef>
                <a:spcPts val="236"/>
              </a:spcBef>
              <a:spcAft>
                <a:spcPts val="0"/>
              </a:spcAft>
              <a:buSzPts val="1260"/>
              <a:buNone/>
              <a:defRPr sz="1181">
                <a:solidFill>
                  <a:srgbClr val="0F486F"/>
                </a:solidFill>
              </a:defRPr>
            </a:lvl1pPr>
            <a:lvl2pPr lvl="1" algn="ctr">
              <a:spcBef>
                <a:spcPts val="338"/>
              </a:spcBef>
              <a:spcAft>
                <a:spcPts val="0"/>
              </a:spcAft>
              <a:buSzPts val="1080"/>
              <a:buNone/>
              <a:defRPr>
                <a:solidFill>
                  <a:schemeClr val="lt1"/>
                </a:solidFill>
              </a:defRPr>
            </a:lvl2pPr>
            <a:lvl3pPr lvl="2" algn="ctr">
              <a:spcBef>
                <a:spcPts val="338"/>
              </a:spcBef>
              <a:spcAft>
                <a:spcPts val="0"/>
              </a:spcAft>
              <a:buSzPts val="960"/>
              <a:buNone/>
              <a:defRPr>
                <a:solidFill>
                  <a:schemeClr val="lt1"/>
                </a:solidFill>
              </a:defRPr>
            </a:lvl3pPr>
            <a:lvl4pPr lvl="3" algn="ctr">
              <a:spcBef>
                <a:spcPts val="338"/>
              </a:spcBef>
              <a:spcAft>
                <a:spcPts val="0"/>
              </a:spcAft>
              <a:buSzPts val="840"/>
              <a:buNone/>
              <a:defRPr>
                <a:solidFill>
                  <a:schemeClr val="lt1"/>
                </a:solidFill>
              </a:defRPr>
            </a:lvl4pPr>
            <a:lvl5pPr lvl="4" algn="ctr">
              <a:spcBef>
                <a:spcPts val="338"/>
              </a:spcBef>
              <a:spcAft>
                <a:spcPts val="0"/>
              </a:spcAft>
              <a:buSzPts val="840"/>
              <a:buNone/>
              <a:defRPr>
                <a:solidFill>
                  <a:schemeClr val="lt1"/>
                </a:solidFill>
              </a:defRPr>
            </a:lvl5pPr>
            <a:lvl6pPr lvl="5" algn="ctr">
              <a:spcBef>
                <a:spcPts val="338"/>
              </a:spcBef>
              <a:spcAft>
                <a:spcPts val="0"/>
              </a:spcAft>
              <a:buSzPts val="840"/>
              <a:buNone/>
              <a:defRPr>
                <a:solidFill>
                  <a:schemeClr val="lt1"/>
                </a:solidFill>
              </a:defRPr>
            </a:lvl6pPr>
            <a:lvl7pPr lvl="6" algn="ctr">
              <a:spcBef>
                <a:spcPts val="338"/>
              </a:spcBef>
              <a:spcAft>
                <a:spcPts val="0"/>
              </a:spcAft>
              <a:buSzPts val="840"/>
              <a:buNone/>
              <a:defRPr>
                <a:solidFill>
                  <a:schemeClr val="lt1"/>
                </a:solidFill>
              </a:defRPr>
            </a:lvl7pPr>
            <a:lvl8pPr lvl="7" algn="ctr">
              <a:spcBef>
                <a:spcPts val="338"/>
              </a:spcBef>
              <a:spcAft>
                <a:spcPts val="0"/>
              </a:spcAft>
              <a:buSzPts val="840"/>
              <a:buNone/>
              <a:defRPr>
                <a:solidFill>
                  <a:schemeClr val="lt1"/>
                </a:solidFill>
              </a:defRPr>
            </a:lvl8pPr>
            <a:lvl9pPr lvl="8" algn="ctr">
              <a:spcBef>
                <a:spcPts val="338"/>
              </a:spcBef>
              <a:spcAft>
                <a:spcPts val="338"/>
              </a:spcAft>
              <a:buSzPts val="840"/>
              <a:buNone/>
              <a:defRPr>
                <a:solidFill>
                  <a:schemeClr val="lt1"/>
                </a:solidFill>
              </a:defRPr>
            </a:lvl9pPr>
          </a:lstStyle>
          <a:p>
            <a:endParaRPr/>
          </a:p>
        </p:txBody>
      </p:sp>
      <p:sp>
        <p:nvSpPr>
          <p:cNvPr id="20" name="Google Shape;20;p22"/>
          <p:cNvSpPr txBox="1">
            <a:spLocks noGrp="1"/>
          </p:cNvSpPr>
          <p:nvPr>
            <p:ph type="dt" idx="10"/>
          </p:nvPr>
        </p:nvSpPr>
        <p:spPr>
          <a:xfrm>
            <a:off x="5571232" y="4629150"/>
            <a:ext cx="900113" cy="273844"/>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2"/>
          <p:cNvSpPr txBox="1">
            <a:spLocks noGrp="1"/>
          </p:cNvSpPr>
          <p:nvPr>
            <p:ph type="ftr" idx="11"/>
          </p:nvPr>
        </p:nvSpPr>
        <p:spPr>
          <a:xfrm>
            <a:off x="384869" y="4629150"/>
            <a:ext cx="4243388" cy="27384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2"/>
          <p:cNvSpPr txBox="1">
            <a:spLocks noGrp="1"/>
          </p:cNvSpPr>
          <p:nvPr>
            <p:ph type="sldNum" idx="12"/>
          </p:nvPr>
        </p:nvSpPr>
        <p:spPr>
          <a:xfrm>
            <a:off x="5829300" y="4183857"/>
            <a:ext cx="642513" cy="502444"/>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400"/>
              <a:buFont typeface="Century Gothic"/>
              <a:buNone/>
              <a:defRPr/>
            </a:lvl1pPr>
            <a:lvl2pPr marL="0" lvl="1" indent="0" algn="r">
              <a:spcBef>
                <a:spcPts val="0"/>
              </a:spcBef>
              <a:spcAft>
                <a:spcPts val="0"/>
              </a:spcAft>
              <a:buClr>
                <a:srgbClr val="09304A"/>
              </a:buClr>
              <a:buSzPts val="2400"/>
              <a:buFont typeface="Century Gothic"/>
              <a:buNone/>
              <a:defRPr/>
            </a:lvl2pPr>
            <a:lvl3pPr marL="0" lvl="2" indent="0" algn="r">
              <a:spcBef>
                <a:spcPts val="0"/>
              </a:spcBef>
              <a:spcAft>
                <a:spcPts val="0"/>
              </a:spcAft>
              <a:buClr>
                <a:srgbClr val="09304A"/>
              </a:buClr>
              <a:buSzPts val="2400"/>
              <a:buFont typeface="Century Gothic"/>
              <a:buNone/>
              <a:defRPr/>
            </a:lvl3pPr>
            <a:lvl4pPr marL="0" lvl="3" indent="0" algn="r">
              <a:spcBef>
                <a:spcPts val="0"/>
              </a:spcBef>
              <a:spcAft>
                <a:spcPts val="0"/>
              </a:spcAft>
              <a:buClr>
                <a:srgbClr val="09304A"/>
              </a:buClr>
              <a:buSzPts val="2400"/>
              <a:buFont typeface="Century Gothic"/>
              <a:buNone/>
              <a:defRPr/>
            </a:lvl4pPr>
            <a:lvl5pPr marL="0" lvl="4" indent="0" algn="r">
              <a:spcBef>
                <a:spcPts val="0"/>
              </a:spcBef>
              <a:spcAft>
                <a:spcPts val="0"/>
              </a:spcAft>
              <a:buClr>
                <a:srgbClr val="09304A"/>
              </a:buClr>
              <a:buSzPts val="2400"/>
              <a:buFont typeface="Century Gothic"/>
              <a:buNone/>
              <a:defRPr/>
            </a:lvl5pPr>
            <a:lvl6pPr marL="0" lvl="5" indent="0" algn="r">
              <a:spcBef>
                <a:spcPts val="0"/>
              </a:spcBef>
              <a:spcAft>
                <a:spcPts val="0"/>
              </a:spcAft>
              <a:buClr>
                <a:srgbClr val="09304A"/>
              </a:buClr>
              <a:buSzPts val="2400"/>
              <a:buFont typeface="Century Gothic"/>
              <a:buNone/>
              <a:defRPr/>
            </a:lvl6pPr>
            <a:lvl7pPr marL="0" lvl="6" indent="0" algn="r">
              <a:spcBef>
                <a:spcPts val="0"/>
              </a:spcBef>
              <a:spcAft>
                <a:spcPts val="0"/>
              </a:spcAft>
              <a:buClr>
                <a:srgbClr val="09304A"/>
              </a:buClr>
              <a:buSzPts val="2400"/>
              <a:buFont typeface="Century Gothic"/>
              <a:buNone/>
              <a:defRPr/>
            </a:lvl7pPr>
            <a:lvl8pPr marL="0" lvl="7" indent="0" algn="r">
              <a:spcBef>
                <a:spcPts val="0"/>
              </a:spcBef>
              <a:spcAft>
                <a:spcPts val="0"/>
              </a:spcAft>
              <a:buClr>
                <a:srgbClr val="09304A"/>
              </a:buClr>
              <a:buSzPts val="2400"/>
              <a:buFont typeface="Century Gothic"/>
              <a:buNone/>
              <a:defRPr/>
            </a:lvl8pPr>
            <a:lvl9pPr marL="0" lvl="8" indent="0" algn="r">
              <a:spcBef>
                <a:spcPts val="0"/>
              </a:spcBef>
              <a:spcAft>
                <a:spcPts val="0"/>
              </a:spcAft>
              <a:buClr>
                <a:srgbClr val="09304A"/>
              </a:buClr>
              <a:buSzPts val="2400"/>
              <a:buFont typeface="Century Gothic"/>
              <a:buNone/>
              <a:defRPr/>
            </a:lvl9pPr>
          </a:lstStyle>
          <a:p>
            <a:fld id="{00000000-1234-1234-1234-123412341234}" type="slidenum">
              <a:rPr lang="en" smtClean="0"/>
              <a:pPr/>
              <a:t>‹#›</a:t>
            </a:fld>
            <a:endParaRPr lang="en"/>
          </a:p>
        </p:txBody>
      </p:sp>
      <p:cxnSp>
        <p:nvCxnSpPr>
          <p:cNvPr id="23" name="Google Shape;23;p22"/>
          <p:cNvCxnSpPr/>
          <p:nvPr/>
        </p:nvCxnSpPr>
        <p:spPr>
          <a:xfrm flipH="1">
            <a:off x="4628257" y="6350"/>
            <a:ext cx="2143125" cy="2857500"/>
          </a:xfrm>
          <a:prstGeom prst="straightConnector1">
            <a:avLst/>
          </a:prstGeom>
          <a:noFill/>
          <a:ln w="12700" cap="flat" cmpd="sng">
            <a:solidFill>
              <a:schemeClr val="lt1"/>
            </a:solidFill>
            <a:prstDash val="solid"/>
            <a:round/>
            <a:headEnd type="none" w="sm" len="sm"/>
            <a:tailEnd type="none" w="sm" len="sm"/>
          </a:ln>
        </p:spPr>
      </p:cxnSp>
      <p:cxnSp>
        <p:nvCxnSpPr>
          <p:cNvPr id="24" name="Google Shape;24;p22"/>
          <p:cNvCxnSpPr/>
          <p:nvPr/>
        </p:nvCxnSpPr>
        <p:spPr>
          <a:xfrm flipH="1">
            <a:off x="3435847" y="68660"/>
            <a:ext cx="3420368" cy="4560491"/>
          </a:xfrm>
          <a:prstGeom prst="straightConnector1">
            <a:avLst/>
          </a:prstGeom>
          <a:noFill/>
          <a:ln w="12700" cap="flat" cmpd="sng">
            <a:solidFill>
              <a:schemeClr val="lt1"/>
            </a:solidFill>
            <a:prstDash val="solid"/>
            <a:round/>
            <a:headEnd type="none" w="sm" len="sm"/>
            <a:tailEnd type="none" w="sm" len="sm"/>
          </a:ln>
        </p:spPr>
      </p:cxnSp>
      <p:cxnSp>
        <p:nvCxnSpPr>
          <p:cNvPr id="25" name="Google Shape;25;p22"/>
          <p:cNvCxnSpPr/>
          <p:nvPr/>
        </p:nvCxnSpPr>
        <p:spPr>
          <a:xfrm flipH="1">
            <a:off x="4070152" y="171450"/>
            <a:ext cx="2786063" cy="3714750"/>
          </a:xfrm>
          <a:prstGeom prst="straightConnector1">
            <a:avLst/>
          </a:prstGeom>
          <a:noFill/>
          <a:ln w="12700" cap="flat" cmpd="sng">
            <a:solidFill>
              <a:schemeClr val="lt1"/>
            </a:solidFill>
            <a:prstDash val="solid"/>
            <a:round/>
            <a:headEnd type="none" w="sm" len="sm"/>
            <a:tailEnd type="none" w="sm" len="sm"/>
          </a:ln>
        </p:spPr>
      </p:cxnSp>
      <p:cxnSp>
        <p:nvCxnSpPr>
          <p:cNvPr id="26" name="Google Shape;26;p22"/>
          <p:cNvCxnSpPr/>
          <p:nvPr/>
        </p:nvCxnSpPr>
        <p:spPr>
          <a:xfrm flipH="1">
            <a:off x="4126408" y="24209"/>
            <a:ext cx="2729807" cy="3639742"/>
          </a:xfrm>
          <a:prstGeom prst="straightConnector1">
            <a:avLst/>
          </a:prstGeom>
          <a:noFill/>
          <a:ln w="31750" cap="flat" cmpd="sng">
            <a:solidFill>
              <a:schemeClr val="lt1"/>
            </a:solidFill>
            <a:prstDash val="solid"/>
            <a:round/>
            <a:headEnd type="none" w="sm" len="sm"/>
            <a:tailEnd type="none" w="sm" len="sm"/>
          </a:ln>
        </p:spPr>
      </p:cxnSp>
      <p:cxnSp>
        <p:nvCxnSpPr>
          <p:cNvPr id="27" name="Google Shape;27;p22"/>
          <p:cNvCxnSpPr/>
          <p:nvPr/>
        </p:nvCxnSpPr>
        <p:spPr>
          <a:xfrm flipH="1">
            <a:off x="4413053" y="457202"/>
            <a:ext cx="2443162" cy="3257549"/>
          </a:xfrm>
          <a:prstGeom prst="straightConnector1">
            <a:avLst/>
          </a:prstGeom>
          <a:noFill/>
          <a:ln w="31750" cap="flat" cmpd="sng">
            <a:solidFill>
              <a:schemeClr val="l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31"/>
          <p:cNvSpPr txBox="1">
            <a:spLocks noGrp="1"/>
          </p:cNvSpPr>
          <p:nvPr>
            <p:ph type="title"/>
          </p:nvPr>
        </p:nvSpPr>
        <p:spPr>
          <a:xfrm>
            <a:off x="2656582" y="1085850"/>
            <a:ext cx="3386138" cy="8572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100"/>
              <a:buFont typeface="Century Gothic"/>
              <a:buNone/>
              <a:defRPr sz="1575"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1"/>
          <p:cNvSpPr>
            <a:spLocks noGrp="1"/>
          </p:cNvSpPr>
          <p:nvPr>
            <p:ph type="pic" idx="2"/>
          </p:nvPr>
        </p:nvSpPr>
        <p:spPr>
          <a:xfrm>
            <a:off x="556320" y="685800"/>
            <a:ext cx="1845548" cy="34290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180"/>
              </a:spcBef>
              <a:spcAft>
                <a:spcPts val="0"/>
              </a:spcAft>
              <a:buClr>
                <a:schemeClr val="lt1"/>
              </a:buClr>
              <a:buSzPts val="960"/>
              <a:buFont typeface="Noto Sans Symbols"/>
              <a:buNone/>
              <a:defRPr sz="900" b="0" i="0" u="none" strike="noStrike" cap="none">
                <a:solidFill>
                  <a:srgbClr val="0F486F"/>
                </a:solidFill>
                <a:latin typeface="Century Gothic"/>
                <a:ea typeface="Century Gothic"/>
                <a:cs typeface="Century Gothic"/>
                <a:sym typeface="Century Gothic"/>
              </a:defRPr>
            </a:lvl1pPr>
            <a:lvl2pPr marR="0" lvl="1" algn="l" rtl="0">
              <a:spcBef>
                <a:spcPts val="338"/>
              </a:spcBef>
              <a:spcAft>
                <a:spcPts val="0"/>
              </a:spcAft>
              <a:buClr>
                <a:schemeClr val="lt1"/>
              </a:buClr>
              <a:buSzPts val="960"/>
              <a:buFont typeface="Noto Sans Symbols"/>
              <a:buNone/>
              <a:defRPr sz="900" b="0" i="0" u="none" strike="noStrike" cap="none">
                <a:solidFill>
                  <a:srgbClr val="0F486F"/>
                </a:solidFill>
                <a:latin typeface="Century Gothic"/>
                <a:ea typeface="Century Gothic"/>
                <a:cs typeface="Century Gothic"/>
                <a:sym typeface="Century Gothic"/>
              </a:defRPr>
            </a:lvl2pPr>
            <a:lvl3pPr marR="0" lvl="2" algn="l" rtl="0">
              <a:spcBef>
                <a:spcPts val="338"/>
              </a:spcBef>
              <a:spcAft>
                <a:spcPts val="0"/>
              </a:spcAft>
              <a:buClr>
                <a:schemeClr val="lt1"/>
              </a:buClr>
              <a:buSzPts val="960"/>
              <a:buFont typeface="Noto Sans Symbols"/>
              <a:buNone/>
              <a:defRPr sz="900" b="0" i="0" u="none" strike="noStrike" cap="none">
                <a:solidFill>
                  <a:srgbClr val="0F486F"/>
                </a:solidFill>
                <a:latin typeface="Century Gothic"/>
                <a:ea typeface="Century Gothic"/>
                <a:cs typeface="Century Gothic"/>
                <a:sym typeface="Century Gothic"/>
              </a:defRPr>
            </a:lvl3pPr>
            <a:lvl4pPr marR="0" lvl="3" algn="l" rtl="0">
              <a:spcBef>
                <a:spcPts val="338"/>
              </a:spcBef>
              <a:spcAft>
                <a:spcPts val="0"/>
              </a:spcAft>
              <a:buClr>
                <a:schemeClr val="lt1"/>
              </a:buClr>
              <a:buSzPts val="960"/>
              <a:buFont typeface="Noto Sans Symbols"/>
              <a:buNone/>
              <a:defRPr sz="900" b="0" i="0" u="none" strike="noStrike" cap="none">
                <a:solidFill>
                  <a:srgbClr val="0F486F"/>
                </a:solidFill>
                <a:latin typeface="Century Gothic"/>
                <a:ea typeface="Century Gothic"/>
                <a:cs typeface="Century Gothic"/>
                <a:sym typeface="Century Gothic"/>
              </a:defRPr>
            </a:lvl4pPr>
            <a:lvl5pPr marR="0" lvl="4" algn="l" rtl="0">
              <a:spcBef>
                <a:spcPts val="338"/>
              </a:spcBef>
              <a:spcAft>
                <a:spcPts val="0"/>
              </a:spcAft>
              <a:buClr>
                <a:schemeClr val="lt1"/>
              </a:buClr>
              <a:buSzPts val="960"/>
              <a:buFont typeface="Noto Sans Symbols"/>
              <a:buNone/>
              <a:defRPr sz="900" b="0" i="0" u="none" strike="noStrike" cap="none">
                <a:solidFill>
                  <a:srgbClr val="0F486F"/>
                </a:solidFill>
                <a:latin typeface="Century Gothic"/>
                <a:ea typeface="Century Gothic"/>
                <a:cs typeface="Century Gothic"/>
                <a:sym typeface="Century Gothic"/>
              </a:defRPr>
            </a:lvl5pPr>
            <a:lvl6pPr marR="0" lvl="5" algn="l" rtl="0">
              <a:spcBef>
                <a:spcPts val="338"/>
              </a:spcBef>
              <a:spcAft>
                <a:spcPts val="0"/>
              </a:spcAft>
              <a:buClr>
                <a:schemeClr val="lt1"/>
              </a:buClr>
              <a:buSzPts val="960"/>
              <a:buFont typeface="Noto Sans Symbols"/>
              <a:buNone/>
              <a:defRPr sz="900" b="0" i="0" u="none" strike="noStrike" cap="none">
                <a:solidFill>
                  <a:srgbClr val="0F486F"/>
                </a:solidFill>
                <a:latin typeface="Century Gothic"/>
                <a:ea typeface="Century Gothic"/>
                <a:cs typeface="Century Gothic"/>
                <a:sym typeface="Century Gothic"/>
              </a:defRPr>
            </a:lvl6pPr>
            <a:lvl7pPr marR="0" lvl="6" algn="l" rtl="0">
              <a:spcBef>
                <a:spcPts val="338"/>
              </a:spcBef>
              <a:spcAft>
                <a:spcPts val="0"/>
              </a:spcAft>
              <a:buClr>
                <a:schemeClr val="lt1"/>
              </a:buClr>
              <a:buSzPts val="960"/>
              <a:buFont typeface="Noto Sans Symbols"/>
              <a:buNone/>
              <a:defRPr sz="900" b="0" i="0" u="none" strike="noStrike" cap="none">
                <a:solidFill>
                  <a:srgbClr val="0F486F"/>
                </a:solidFill>
                <a:latin typeface="Century Gothic"/>
                <a:ea typeface="Century Gothic"/>
                <a:cs typeface="Century Gothic"/>
                <a:sym typeface="Century Gothic"/>
              </a:defRPr>
            </a:lvl7pPr>
            <a:lvl8pPr marR="0" lvl="7" algn="l" rtl="0">
              <a:spcBef>
                <a:spcPts val="338"/>
              </a:spcBef>
              <a:spcAft>
                <a:spcPts val="0"/>
              </a:spcAft>
              <a:buClr>
                <a:schemeClr val="lt1"/>
              </a:buClr>
              <a:buSzPts val="960"/>
              <a:buFont typeface="Noto Sans Symbols"/>
              <a:buNone/>
              <a:defRPr sz="900" b="0" i="0" u="none" strike="noStrike" cap="none">
                <a:solidFill>
                  <a:srgbClr val="0F486F"/>
                </a:solidFill>
                <a:latin typeface="Century Gothic"/>
                <a:ea typeface="Century Gothic"/>
                <a:cs typeface="Century Gothic"/>
                <a:sym typeface="Century Gothic"/>
              </a:defRPr>
            </a:lvl8pPr>
            <a:lvl9pPr marR="0" lvl="8" algn="l" rtl="0">
              <a:spcBef>
                <a:spcPts val="338"/>
              </a:spcBef>
              <a:spcAft>
                <a:spcPts val="338"/>
              </a:spcAft>
              <a:buClr>
                <a:schemeClr val="lt1"/>
              </a:buClr>
              <a:buSzPts val="960"/>
              <a:buFont typeface="Noto Sans Symbols"/>
              <a:buNone/>
              <a:defRPr sz="900" b="0" i="0" u="none" strike="noStrike" cap="none">
                <a:solidFill>
                  <a:srgbClr val="0F486F"/>
                </a:solidFill>
                <a:latin typeface="Century Gothic"/>
                <a:ea typeface="Century Gothic"/>
                <a:cs typeface="Century Gothic"/>
                <a:sym typeface="Century Gothic"/>
              </a:defRPr>
            </a:lvl9pPr>
          </a:lstStyle>
          <a:p>
            <a:endParaRPr/>
          </a:p>
        </p:txBody>
      </p:sp>
      <p:sp>
        <p:nvSpPr>
          <p:cNvPr id="79" name="Google Shape;79;p31"/>
          <p:cNvSpPr txBox="1">
            <a:spLocks noGrp="1"/>
          </p:cNvSpPr>
          <p:nvPr>
            <p:ph type="body" idx="1"/>
          </p:nvPr>
        </p:nvSpPr>
        <p:spPr>
          <a:xfrm>
            <a:off x="2656582" y="2082800"/>
            <a:ext cx="3387031" cy="1536700"/>
          </a:xfrm>
          <a:prstGeom prst="rect">
            <a:avLst/>
          </a:prstGeom>
          <a:noFill/>
          <a:ln>
            <a:noFill/>
          </a:ln>
        </p:spPr>
        <p:txBody>
          <a:bodyPr spcFirstLastPara="1" wrap="square" lIns="91425" tIns="45700" rIns="91425" bIns="45700" anchor="t" anchorCtr="0">
            <a:normAutofit/>
          </a:bodyPr>
          <a:lstStyle>
            <a:lvl1pPr marL="342900" lvl="0" indent="-171450" algn="l">
              <a:spcBef>
                <a:spcPts val="203"/>
              </a:spcBef>
              <a:spcAft>
                <a:spcPts val="0"/>
              </a:spcAft>
              <a:buSzPts val="1080"/>
              <a:buNone/>
              <a:defRPr sz="1013"/>
            </a:lvl1pPr>
            <a:lvl2pPr marL="685800" lvl="1" indent="-171450" algn="l">
              <a:spcBef>
                <a:spcPts val="338"/>
              </a:spcBef>
              <a:spcAft>
                <a:spcPts val="0"/>
              </a:spcAft>
              <a:buSzPts val="720"/>
              <a:buNone/>
              <a:defRPr sz="675"/>
            </a:lvl2pPr>
            <a:lvl3pPr marL="1028700" lvl="2" indent="-171450" algn="l">
              <a:spcBef>
                <a:spcPts val="338"/>
              </a:spcBef>
              <a:spcAft>
                <a:spcPts val="0"/>
              </a:spcAft>
              <a:buSzPts val="600"/>
              <a:buNone/>
              <a:defRPr sz="563"/>
            </a:lvl3pPr>
            <a:lvl4pPr marL="1371600" lvl="3" indent="-171450" algn="l">
              <a:spcBef>
                <a:spcPts val="338"/>
              </a:spcBef>
              <a:spcAft>
                <a:spcPts val="0"/>
              </a:spcAft>
              <a:buSzPts val="540"/>
              <a:buNone/>
              <a:defRPr sz="506"/>
            </a:lvl4pPr>
            <a:lvl5pPr marL="1714500" lvl="4" indent="-171450" algn="l">
              <a:spcBef>
                <a:spcPts val="338"/>
              </a:spcBef>
              <a:spcAft>
                <a:spcPts val="0"/>
              </a:spcAft>
              <a:buSzPts val="540"/>
              <a:buNone/>
              <a:defRPr sz="506"/>
            </a:lvl5pPr>
            <a:lvl6pPr marL="2057400" lvl="5" indent="-171450" algn="l">
              <a:spcBef>
                <a:spcPts val="338"/>
              </a:spcBef>
              <a:spcAft>
                <a:spcPts val="0"/>
              </a:spcAft>
              <a:buSzPts val="540"/>
              <a:buNone/>
              <a:defRPr sz="506"/>
            </a:lvl6pPr>
            <a:lvl7pPr marL="2400300" lvl="6" indent="-171450" algn="l">
              <a:spcBef>
                <a:spcPts val="338"/>
              </a:spcBef>
              <a:spcAft>
                <a:spcPts val="0"/>
              </a:spcAft>
              <a:buSzPts val="540"/>
              <a:buNone/>
              <a:defRPr sz="506"/>
            </a:lvl7pPr>
            <a:lvl8pPr marL="2743200" lvl="7" indent="-171450" algn="l">
              <a:spcBef>
                <a:spcPts val="338"/>
              </a:spcBef>
              <a:spcAft>
                <a:spcPts val="0"/>
              </a:spcAft>
              <a:buSzPts val="540"/>
              <a:buNone/>
              <a:defRPr sz="506"/>
            </a:lvl8pPr>
            <a:lvl9pPr marL="3086100" lvl="8" indent="-171450" algn="l">
              <a:spcBef>
                <a:spcPts val="338"/>
              </a:spcBef>
              <a:spcAft>
                <a:spcPts val="338"/>
              </a:spcAft>
              <a:buSzPts val="540"/>
              <a:buNone/>
              <a:defRPr sz="506"/>
            </a:lvl9pPr>
          </a:lstStyle>
          <a:p>
            <a:endParaRPr/>
          </a:p>
        </p:txBody>
      </p:sp>
      <p:sp>
        <p:nvSpPr>
          <p:cNvPr id="80" name="Google Shape;80;p31"/>
          <p:cNvSpPr txBox="1">
            <a:spLocks noGrp="1"/>
          </p:cNvSpPr>
          <p:nvPr>
            <p:ph type="dt" idx="10"/>
          </p:nvPr>
        </p:nvSpPr>
        <p:spPr>
          <a:xfrm>
            <a:off x="5571232" y="4629150"/>
            <a:ext cx="900113" cy="273844"/>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1"/>
          <p:cNvSpPr txBox="1">
            <a:spLocks noGrp="1"/>
          </p:cNvSpPr>
          <p:nvPr>
            <p:ph type="ftr" idx="11"/>
          </p:nvPr>
        </p:nvSpPr>
        <p:spPr>
          <a:xfrm>
            <a:off x="384869" y="4629150"/>
            <a:ext cx="4243388" cy="27384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sldNum" idx="12"/>
          </p:nvPr>
        </p:nvSpPr>
        <p:spPr>
          <a:xfrm>
            <a:off x="5829300" y="4183857"/>
            <a:ext cx="642513" cy="502444"/>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400"/>
              <a:buFont typeface="Century Gothic"/>
              <a:buNone/>
              <a:defRPr/>
            </a:lvl1pPr>
            <a:lvl2pPr marL="0" lvl="1" indent="0" algn="r">
              <a:spcBef>
                <a:spcPts val="0"/>
              </a:spcBef>
              <a:spcAft>
                <a:spcPts val="0"/>
              </a:spcAft>
              <a:buClr>
                <a:srgbClr val="09304A"/>
              </a:buClr>
              <a:buSzPts val="2400"/>
              <a:buFont typeface="Century Gothic"/>
              <a:buNone/>
              <a:defRPr/>
            </a:lvl2pPr>
            <a:lvl3pPr marL="0" lvl="2" indent="0" algn="r">
              <a:spcBef>
                <a:spcPts val="0"/>
              </a:spcBef>
              <a:spcAft>
                <a:spcPts val="0"/>
              </a:spcAft>
              <a:buClr>
                <a:srgbClr val="09304A"/>
              </a:buClr>
              <a:buSzPts val="2400"/>
              <a:buFont typeface="Century Gothic"/>
              <a:buNone/>
              <a:defRPr/>
            </a:lvl3pPr>
            <a:lvl4pPr marL="0" lvl="3" indent="0" algn="r">
              <a:spcBef>
                <a:spcPts val="0"/>
              </a:spcBef>
              <a:spcAft>
                <a:spcPts val="0"/>
              </a:spcAft>
              <a:buClr>
                <a:srgbClr val="09304A"/>
              </a:buClr>
              <a:buSzPts val="2400"/>
              <a:buFont typeface="Century Gothic"/>
              <a:buNone/>
              <a:defRPr/>
            </a:lvl4pPr>
            <a:lvl5pPr marL="0" lvl="4" indent="0" algn="r">
              <a:spcBef>
                <a:spcPts val="0"/>
              </a:spcBef>
              <a:spcAft>
                <a:spcPts val="0"/>
              </a:spcAft>
              <a:buClr>
                <a:srgbClr val="09304A"/>
              </a:buClr>
              <a:buSzPts val="2400"/>
              <a:buFont typeface="Century Gothic"/>
              <a:buNone/>
              <a:defRPr/>
            </a:lvl5pPr>
            <a:lvl6pPr marL="0" lvl="5" indent="0" algn="r">
              <a:spcBef>
                <a:spcPts val="0"/>
              </a:spcBef>
              <a:spcAft>
                <a:spcPts val="0"/>
              </a:spcAft>
              <a:buClr>
                <a:srgbClr val="09304A"/>
              </a:buClr>
              <a:buSzPts val="2400"/>
              <a:buFont typeface="Century Gothic"/>
              <a:buNone/>
              <a:defRPr/>
            </a:lvl6pPr>
            <a:lvl7pPr marL="0" lvl="6" indent="0" algn="r">
              <a:spcBef>
                <a:spcPts val="0"/>
              </a:spcBef>
              <a:spcAft>
                <a:spcPts val="0"/>
              </a:spcAft>
              <a:buClr>
                <a:srgbClr val="09304A"/>
              </a:buClr>
              <a:buSzPts val="2400"/>
              <a:buFont typeface="Century Gothic"/>
              <a:buNone/>
              <a:defRPr/>
            </a:lvl7pPr>
            <a:lvl8pPr marL="0" lvl="7" indent="0" algn="r">
              <a:spcBef>
                <a:spcPts val="0"/>
              </a:spcBef>
              <a:spcAft>
                <a:spcPts val="0"/>
              </a:spcAft>
              <a:buClr>
                <a:srgbClr val="09304A"/>
              </a:buClr>
              <a:buSzPts val="2400"/>
              <a:buFont typeface="Century Gothic"/>
              <a:buNone/>
              <a:defRPr/>
            </a:lvl8pPr>
            <a:lvl9pPr marL="0" lvl="8" indent="0" algn="r">
              <a:spcBef>
                <a:spcPts val="0"/>
              </a:spcBef>
              <a:spcAft>
                <a:spcPts val="0"/>
              </a:spcAft>
              <a:buClr>
                <a:srgbClr val="09304A"/>
              </a:buClr>
              <a:buSzPts val="2400"/>
              <a:buFont typeface="Century Gothic"/>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3"/>
        <p:cNvGrpSpPr/>
        <p:nvPr/>
      </p:nvGrpSpPr>
      <p:grpSpPr>
        <a:xfrm>
          <a:off x="0" y="0"/>
          <a:ext cx="0" cy="0"/>
          <a:chOff x="0" y="0"/>
          <a:chExt cx="0" cy="0"/>
        </a:xfrm>
      </p:grpSpPr>
      <p:sp>
        <p:nvSpPr>
          <p:cNvPr id="84" name="Google Shape;84;p32"/>
          <p:cNvSpPr txBox="1">
            <a:spLocks noGrp="1"/>
          </p:cNvSpPr>
          <p:nvPr>
            <p:ph type="title"/>
          </p:nvPr>
        </p:nvSpPr>
        <p:spPr>
          <a:xfrm>
            <a:off x="384869" y="3365499"/>
            <a:ext cx="4800600" cy="11303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2"/>
          <p:cNvSpPr>
            <a:spLocks noGrp="1"/>
          </p:cNvSpPr>
          <p:nvPr>
            <p:ph type="pic" idx="2"/>
          </p:nvPr>
        </p:nvSpPr>
        <p:spPr>
          <a:xfrm>
            <a:off x="385763" y="400050"/>
            <a:ext cx="6085582" cy="234315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180"/>
              </a:spcBef>
              <a:spcAft>
                <a:spcPts val="0"/>
              </a:spcAft>
              <a:buClr>
                <a:schemeClr val="lt1"/>
              </a:buClr>
              <a:buSzPts val="960"/>
              <a:buFont typeface="Noto Sans Symbols"/>
              <a:buNone/>
              <a:defRPr sz="900" b="0" i="0" u="none" strike="noStrike" cap="none">
                <a:solidFill>
                  <a:srgbClr val="0F486F"/>
                </a:solidFill>
                <a:latin typeface="Century Gothic"/>
                <a:ea typeface="Century Gothic"/>
                <a:cs typeface="Century Gothic"/>
                <a:sym typeface="Century Gothic"/>
              </a:defRPr>
            </a:lvl1pPr>
            <a:lvl2pPr marR="0" lvl="1" algn="l" rtl="0">
              <a:spcBef>
                <a:spcPts val="338"/>
              </a:spcBef>
              <a:spcAft>
                <a:spcPts val="0"/>
              </a:spcAft>
              <a:buClr>
                <a:schemeClr val="lt1"/>
              </a:buClr>
              <a:buSzPts val="960"/>
              <a:buFont typeface="Noto Sans Symbols"/>
              <a:buNone/>
              <a:defRPr sz="900" b="0" i="0" u="none" strike="noStrike" cap="none">
                <a:solidFill>
                  <a:srgbClr val="0F486F"/>
                </a:solidFill>
                <a:latin typeface="Century Gothic"/>
                <a:ea typeface="Century Gothic"/>
                <a:cs typeface="Century Gothic"/>
                <a:sym typeface="Century Gothic"/>
              </a:defRPr>
            </a:lvl2pPr>
            <a:lvl3pPr marR="0" lvl="2" algn="l" rtl="0">
              <a:spcBef>
                <a:spcPts val="338"/>
              </a:spcBef>
              <a:spcAft>
                <a:spcPts val="0"/>
              </a:spcAft>
              <a:buClr>
                <a:schemeClr val="lt1"/>
              </a:buClr>
              <a:buSzPts val="960"/>
              <a:buFont typeface="Noto Sans Symbols"/>
              <a:buNone/>
              <a:defRPr sz="900" b="0" i="0" u="none" strike="noStrike" cap="none">
                <a:solidFill>
                  <a:srgbClr val="0F486F"/>
                </a:solidFill>
                <a:latin typeface="Century Gothic"/>
                <a:ea typeface="Century Gothic"/>
                <a:cs typeface="Century Gothic"/>
                <a:sym typeface="Century Gothic"/>
              </a:defRPr>
            </a:lvl3pPr>
            <a:lvl4pPr marR="0" lvl="3" algn="l" rtl="0">
              <a:spcBef>
                <a:spcPts val="338"/>
              </a:spcBef>
              <a:spcAft>
                <a:spcPts val="0"/>
              </a:spcAft>
              <a:buClr>
                <a:schemeClr val="lt1"/>
              </a:buClr>
              <a:buSzPts val="960"/>
              <a:buFont typeface="Noto Sans Symbols"/>
              <a:buNone/>
              <a:defRPr sz="900" b="0" i="0" u="none" strike="noStrike" cap="none">
                <a:solidFill>
                  <a:srgbClr val="0F486F"/>
                </a:solidFill>
                <a:latin typeface="Century Gothic"/>
                <a:ea typeface="Century Gothic"/>
                <a:cs typeface="Century Gothic"/>
                <a:sym typeface="Century Gothic"/>
              </a:defRPr>
            </a:lvl4pPr>
            <a:lvl5pPr marR="0" lvl="4" algn="l" rtl="0">
              <a:spcBef>
                <a:spcPts val="338"/>
              </a:spcBef>
              <a:spcAft>
                <a:spcPts val="0"/>
              </a:spcAft>
              <a:buClr>
                <a:schemeClr val="lt1"/>
              </a:buClr>
              <a:buSzPts val="960"/>
              <a:buFont typeface="Noto Sans Symbols"/>
              <a:buNone/>
              <a:defRPr sz="900" b="0" i="0" u="none" strike="noStrike" cap="none">
                <a:solidFill>
                  <a:srgbClr val="0F486F"/>
                </a:solidFill>
                <a:latin typeface="Century Gothic"/>
                <a:ea typeface="Century Gothic"/>
                <a:cs typeface="Century Gothic"/>
                <a:sym typeface="Century Gothic"/>
              </a:defRPr>
            </a:lvl5pPr>
            <a:lvl6pPr marR="0" lvl="5" algn="l" rtl="0">
              <a:spcBef>
                <a:spcPts val="338"/>
              </a:spcBef>
              <a:spcAft>
                <a:spcPts val="0"/>
              </a:spcAft>
              <a:buClr>
                <a:schemeClr val="lt1"/>
              </a:buClr>
              <a:buSzPts val="960"/>
              <a:buFont typeface="Noto Sans Symbols"/>
              <a:buNone/>
              <a:defRPr sz="900" b="0" i="0" u="none" strike="noStrike" cap="none">
                <a:solidFill>
                  <a:srgbClr val="0F486F"/>
                </a:solidFill>
                <a:latin typeface="Century Gothic"/>
                <a:ea typeface="Century Gothic"/>
                <a:cs typeface="Century Gothic"/>
                <a:sym typeface="Century Gothic"/>
              </a:defRPr>
            </a:lvl6pPr>
            <a:lvl7pPr marR="0" lvl="6" algn="l" rtl="0">
              <a:spcBef>
                <a:spcPts val="338"/>
              </a:spcBef>
              <a:spcAft>
                <a:spcPts val="0"/>
              </a:spcAft>
              <a:buClr>
                <a:schemeClr val="lt1"/>
              </a:buClr>
              <a:buSzPts val="960"/>
              <a:buFont typeface="Noto Sans Symbols"/>
              <a:buNone/>
              <a:defRPr sz="900" b="0" i="0" u="none" strike="noStrike" cap="none">
                <a:solidFill>
                  <a:srgbClr val="0F486F"/>
                </a:solidFill>
                <a:latin typeface="Century Gothic"/>
                <a:ea typeface="Century Gothic"/>
                <a:cs typeface="Century Gothic"/>
                <a:sym typeface="Century Gothic"/>
              </a:defRPr>
            </a:lvl7pPr>
            <a:lvl8pPr marR="0" lvl="7" algn="l" rtl="0">
              <a:spcBef>
                <a:spcPts val="338"/>
              </a:spcBef>
              <a:spcAft>
                <a:spcPts val="0"/>
              </a:spcAft>
              <a:buClr>
                <a:schemeClr val="lt1"/>
              </a:buClr>
              <a:buSzPts val="960"/>
              <a:buFont typeface="Noto Sans Symbols"/>
              <a:buNone/>
              <a:defRPr sz="900" b="0" i="0" u="none" strike="noStrike" cap="none">
                <a:solidFill>
                  <a:srgbClr val="0F486F"/>
                </a:solidFill>
                <a:latin typeface="Century Gothic"/>
                <a:ea typeface="Century Gothic"/>
                <a:cs typeface="Century Gothic"/>
                <a:sym typeface="Century Gothic"/>
              </a:defRPr>
            </a:lvl8pPr>
            <a:lvl9pPr marR="0" lvl="8" algn="l" rtl="0">
              <a:spcBef>
                <a:spcPts val="338"/>
              </a:spcBef>
              <a:spcAft>
                <a:spcPts val="338"/>
              </a:spcAft>
              <a:buClr>
                <a:schemeClr val="lt1"/>
              </a:buClr>
              <a:buSzPts val="960"/>
              <a:buFont typeface="Noto Sans Symbols"/>
              <a:buNone/>
              <a:defRPr sz="900" b="0" i="0" u="none" strike="noStrike" cap="none">
                <a:solidFill>
                  <a:srgbClr val="0F486F"/>
                </a:solidFill>
                <a:latin typeface="Century Gothic"/>
                <a:ea typeface="Century Gothic"/>
                <a:cs typeface="Century Gothic"/>
                <a:sym typeface="Century Gothic"/>
              </a:defRPr>
            </a:lvl9pPr>
          </a:lstStyle>
          <a:p>
            <a:endParaRPr/>
          </a:p>
        </p:txBody>
      </p:sp>
      <p:sp>
        <p:nvSpPr>
          <p:cNvPr id="86" name="Google Shape;86;p32"/>
          <p:cNvSpPr txBox="1">
            <a:spLocks noGrp="1"/>
          </p:cNvSpPr>
          <p:nvPr>
            <p:ph type="body" idx="1"/>
          </p:nvPr>
        </p:nvSpPr>
        <p:spPr>
          <a:xfrm>
            <a:off x="514351" y="2882900"/>
            <a:ext cx="4671119" cy="342900"/>
          </a:xfrm>
          <a:prstGeom prst="rect">
            <a:avLst/>
          </a:prstGeom>
          <a:noFill/>
          <a:ln>
            <a:noFill/>
          </a:ln>
        </p:spPr>
        <p:txBody>
          <a:bodyPr spcFirstLastPara="1" wrap="square" lIns="91425" tIns="45700" rIns="91425" bIns="45700" anchor="t" anchorCtr="0">
            <a:normAutofit/>
          </a:bodyPr>
          <a:lstStyle>
            <a:lvl1pPr marL="342900" lvl="0" indent="-171450" algn="l">
              <a:spcBef>
                <a:spcPts val="180"/>
              </a:spcBef>
              <a:spcAft>
                <a:spcPts val="0"/>
              </a:spcAft>
              <a:buSzPts val="960"/>
              <a:buFont typeface="Century Gothic"/>
              <a:buNone/>
              <a:defRPr sz="900"/>
            </a:lvl1pPr>
            <a:lvl2pPr marL="685800" lvl="1" indent="-171450" algn="l">
              <a:spcBef>
                <a:spcPts val="338"/>
              </a:spcBef>
              <a:spcAft>
                <a:spcPts val="0"/>
              </a:spcAft>
              <a:buSzPts val="1080"/>
              <a:buFont typeface="Century Gothic"/>
              <a:buNone/>
              <a:defRPr/>
            </a:lvl2pPr>
            <a:lvl3pPr marL="1028700" lvl="2" indent="-171450" algn="l">
              <a:spcBef>
                <a:spcPts val="338"/>
              </a:spcBef>
              <a:spcAft>
                <a:spcPts val="0"/>
              </a:spcAft>
              <a:buSzPts val="960"/>
              <a:buFont typeface="Century Gothic"/>
              <a:buNone/>
              <a:defRPr/>
            </a:lvl3pPr>
            <a:lvl4pPr marL="1371600" lvl="3" indent="-171450" algn="l">
              <a:spcBef>
                <a:spcPts val="338"/>
              </a:spcBef>
              <a:spcAft>
                <a:spcPts val="0"/>
              </a:spcAft>
              <a:buSzPts val="840"/>
              <a:buFont typeface="Century Gothic"/>
              <a:buNone/>
              <a:defRPr/>
            </a:lvl4pPr>
            <a:lvl5pPr marL="1714500" lvl="4" indent="-171450" algn="l">
              <a:spcBef>
                <a:spcPts val="338"/>
              </a:spcBef>
              <a:spcAft>
                <a:spcPts val="0"/>
              </a:spcAft>
              <a:buSzPts val="840"/>
              <a:buFont typeface="Century Gothic"/>
              <a:buNone/>
              <a:defRPr/>
            </a:lvl5pPr>
            <a:lvl6pPr marL="2057400" lvl="5" indent="-240029" algn="l">
              <a:spcBef>
                <a:spcPts val="338"/>
              </a:spcBef>
              <a:spcAft>
                <a:spcPts val="0"/>
              </a:spcAft>
              <a:buSzPts val="1440"/>
              <a:buChar char="▶"/>
              <a:defRPr/>
            </a:lvl6pPr>
            <a:lvl7pPr marL="2400300" lvl="6" indent="-240029" algn="l">
              <a:spcBef>
                <a:spcPts val="338"/>
              </a:spcBef>
              <a:spcAft>
                <a:spcPts val="0"/>
              </a:spcAft>
              <a:buSzPts val="1440"/>
              <a:buChar char="▶"/>
              <a:defRPr/>
            </a:lvl7pPr>
            <a:lvl8pPr marL="2743200" lvl="7" indent="-240030" algn="l">
              <a:spcBef>
                <a:spcPts val="338"/>
              </a:spcBef>
              <a:spcAft>
                <a:spcPts val="0"/>
              </a:spcAft>
              <a:buSzPts val="1440"/>
              <a:buChar char="▶"/>
              <a:defRPr/>
            </a:lvl8pPr>
            <a:lvl9pPr marL="3086100" lvl="8" indent="-240030" algn="l">
              <a:spcBef>
                <a:spcPts val="338"/>
              </a:spcBef>
              <a:spcAft>
                <a:spcPts val="338"/>
              </a:spcAft>
              <a:buSzPts val="1440"/>
              <a:buChar char="▶"/>
              <a:defRPr/>
            </a:lvl9pPr>
          </a:lstStyle>
          <a:p>
            <a:endParaRPr/>
          </a:p>
        </p:txBody>
      </p:sp>
      <p:sp>
        <p:nvSpPr>
          <p:cNvPr id="87" name="Google Shape;87;p32"/>
          <p:cNvSpPr txBox="1">
            <a:spLocks noGrp="1"/>
          </p:cNvSpPr>
          <p:nvPr>
            <p:ph type="dt" idx="10"/>
          </p:nvPr>
        </p:nvSpPr>
        <p:spPr>
          <a:xfrm>
            <a:off x="5571232" y="4629150"/>
            <a:ext cx="900113" cy="273844"/>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2"/>
          <p:cNvSpPr txBox="1">
            <a:spLocks noGrp="1"/>
          </p:cNvSpPr>
          <p:nvPr>
            <p:ph type="ftr" idx="11"/>
          </p:nvPr>
        </p:nvSpPr>
        <p:spPr>
          <a:xfrm>
            <a:off x="384869" y="4629150"/>
            <a:ext cx="4243388" cy="27384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2"/>
          <p:cNvSpPr txBox="1">
            <a:spLocks noGrp="1"/>
          </p:cNvSpPr>
          <p:nvPr>
            <p:ph type="sldNum" idx="12"/>
          </p:nvPr>
        </p:nvSpPr>
        <p:spPr>
          <a:xfrm>
            <a:off x="5829300" y="4183857"/>
            <a:ext cx="642513" cy="502444"/>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400"/>
              <a:buFont typeface="Century Gothic"/>
              <a:buNone/>
              <a:defRPr/>
            </a:lvl1pPr>
            <a:lvl2pPr marL="0" lvl="1" indent="0" algn="r">
              <a:spcBef>
                <a:spcPts val="0"/>
              </a:spcBef>
              <a:spcAft>
                <a:spcPts val="0"/>
              </a:spcAft>
              <a:buClr>
                <a:srgbClr val="09304A"/>
              </a:buClr>
              <a:buSzPts val="2400"/>
              <a:buFont typeface="Century Gothic"/>
              <a:buNone/>
              <a:defRPr/>
            </a:lvl2pPr>
            <a:lvl3pPr marL="0" lvl="2" indent="0" algn="r">
              <a:spcBef>
                <a:spcPts val="0"/>
              </a:spcBef>
              <a:spcAft>
                <a:spcPts val="0"/>
              </a:spcAft>
              <a:buClr>
                <a:srgbClr val="09304A"/>
              </a:buClr>
              <a:buSzPts val="2400"/>
              <a:buFont typeface="Century Gothic"/>
              <a:buNone/>
              <a:defRPr/>
            </a:lvl3pPr>
            <a:lvl4pPr marL="0" lvl="3" indent="0" algn="r">
              <a:spcBef>
                <a:spcPts val="0"/>
              </a:spcBef>
              <a:spcAft>
                <a:spcPts val="0"/>
              </a:spcAft>
              <a:buClr>
                <a:srgbClr val="09304A"/>
              </a:buClr>
              <a:buSzPts val="2400"/>
              <a:buFont typeface="Century Gothic"/>
              <a:buNone/>
              <a:defRPr/>
            </a:lvl4pPr>
            <a:lvl5pPr marL="0" lvl="4" indent="0" algn="r">
              <a:spcBef>
                <a:spcPts val="0"/>
              </a:spcBef>
              <a:spcAft>
                <a:spcPts val="0"/>
              </a:spcAft>
              <a:buClr>
                <a:srgbClr val="09304A"/>
              </a:buClr>
              <a:buSzPts val="2400"/>
              <a:buFont typeface="Century Gothic"/>
              <a:buNone/>
              <a:defRPr/>
            </a:lvl5pPr>
            <a:lvl6pPr marL="0" lvl="5" indent="0" algn="r">
              <a:spcBef>
                <a:spcPts val="0"/>
              </a:spcBef>
              <a:spcAft>
                <a:spcPts val="0"/>
              </a:spcAft>
              <a:buClr>
                <a:srgbClr val="09304A"/>
              </a:buClr>
              <a:buSzPts val="2400"/>
              <a:buFont typeface="Century Gothic"/>
              <a:buNone/>
              <a:defRPr/>
            </a:lvl6pPr>
            <a:lvl7pPr marL="0" lvl="6" indent="0" algn="r">
              <a:spcBef>
                <a:spcPts val="0"/>
              </a:spcBef>
              <a:spcAft>
                <a:spcPts val="0"/>
              </a:spcAft>
              <a:buClr>
                <a:srgbClr val="09304A"/>
              </a:buClr>
              <a:buSzPts val="2400"/>
              <a:buFont typeface="Century Gothic"/>
              <a:buNone/>
              <a:defRPr/>
            </a:lvl7pPr>
            <a:lvl8pPr marL="0" lvl="7" indent="0" algn="r">
              <a:spcBef>
                <a:spcPts val="0"/>
              </a:spcBef>
              <a:spcAft>
                <a:spcPts val="0"/>
              </a:spcAft>
              <a:buClr>
                <a:srgbClr val="09304A"/>
              </a:buClr>
              <a:buSzPts val="2400"/>
              <a:buFont typeface="Century Gothic"/>
              <a:buNone/>
              <a:defRPr/>
            </a:lvl8pPr>
            <a:lvl9pPr marL="0" lvl="8" indent="0" algn="r">
              <a:spcBef>
                <a:spcPts val="0"/>
              </a:spcBef>
              <a:spcAft>
                <a:spcPts val="0"/>
              </a:spcAft>
              <a:buClr>
                <a:srgbClr val="09304A"/>
              </a:buClr>
              <a:buSzPts val="2400"/>
              <a:buFont typeface="Century Gothic"/>
              <a:buNone/>
              <a:defRPr/>
            </a:lvl9pPr>
          </a:lstStyle>
          <a:p>
            <a:fld id="{00000000-1234-1234-1234-123412341234}" type="slidenum">
              <a:rPr lang="en" smtClean="0"/>
              <a:pPr/>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33"/>
          <p:cNvSpPr txBox="1">
            <a:spLocks noGrp="1"/>
          </p:cNvSpPr>
          <p:nvPr>
            <p:ph type="title"/>
          </p:nvPr>
        </p:nvSpPr>
        <p:spPr>
          <a:xfrm>
            <a:off x="384870" y="514350"/>
            <a:ext cx="5657850"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400"/>
              <a:buFont typeface="Century Gothic"/>
              <a:buNone/>
              <a:defRPr sz="1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3"/>
          <p:cNvSpPr txBox="1">
            <a:spLocks noGrp="1"/>
          </p:cNvSpPr>
          <p:nvPr>
            <p:ph type="body" idx="1"/>
          </p:nvPr>
        </p:nvSpPr>
        <p:spPr>
          <a:xfrm>
            <a:off x="384870" y="3086100"/>
            <a:ext cx="4801493" cy="1409700"/>
          </a:xfrm>
          <a:prstGeom prst="rect">
            <a:avLst/>
          </a:prstGeom>
          <a:noFill/>
          <a:ln>
            <a:noFill/>
          </a:ln>
        </p:spPr>
        <p:txBody>
          <a:bodyPr spcFirstLastPara="1" wrap="square" lIns="91425" tIns="45700" rIns="91425" bIns="45700" anchor="ctr" anchorCtr="0">
            <a:normAutofit/>
          </a:bodyPr>
          <a:lstStyle>
            <a:lvl1pPr marL="342900" lvl="0" indent="-171450" algn="l">
              <a:spcBef>
                <a:spcPts val="225"/>
              </a:spcBef>
              <a:spcAft>
                <a:spcPts val="0"/>
              </a:spcAft>
              <a:buSzPts val="1200"/>
              <a:buNone/>
              <a:defRPr sz="1125">
                <a:solidFill>
                  <a:srgbClr val="0F486F"/>
                </a:solidFill>
              </a:defRPr>
            </a:lvl1pPr>
            <a:lvl2pPr marL="685800" lvl="1" indent="-171450" algn="l">
              <a:spcBef>
                <a:spcPts val="338"/>
              </a:spcBef>
              <a:spcAft>
                <a:spcPts val="0"/>
              </a:spcAft>
              <a:buSzPts val="1080"/>
              <a:buNone/>
              <a:defRPr sz="1013">
                <a:solidFill>
                  <a:schemeClr val="lt1"/>
                </a:solidFill>
              </a:defRPr>
            </a:lvl2pPr>
            <a:lvl3pPr marL="1028700" lvl="2" indent="-171450" algn="l">
              <a:spcBef>
                <a:spcPts val="338"/>
              </a:spcBef>
              <a:spcAft>
                <a:spcPts val="0"/>
              </a:spcAft>
              <a:buSzPts val="960"/>
              <a:buNone/>
              <a:defRPr sz="900">
                <a:solidFill>
                  <a:schemeClr val="lt1"/>
                </a:solidFill>
              </a:defRPr>
            </a:lvl3pPr>
            <a:lvl4pPr marL="1371600" lvl="3" indent="-171450" algn="l">
              <a:spcBef>
                <a:spcPts val="338"/>
              </a:spcBef>
              <a:spcAft>
                <a:spcPts val="0"/>
              </a:spcAft>
              <a:buSzPts val="840"/>
              <a:buNone/>
              <a:defRPr sz="788">
                <a:solidFill>
                  <a:schemeClr val="lt1"/>
                </a:solidFill>
              </a:defRPr>
            </a:lvl4pPr>
            <a:lvl5pPr marL="1714500" lvl="4" indent="-171450" algn="l">
              <a:spcBef>
                <a:spcPts val="338"/>
              </a:spcBef>
              <a:spcAft>
                <a:spcPts val="0"/>
              </a:spcAft>
              <a:buSzPts val="840"/>
              <a:buNone/>
              <a:defRPr sz="788">
                <a:solidFill>
                  <a:schemeClr val="lt1"/>
                </a:solidFill>
              </a:defRPr>
            </a:lvl5pPr>
            <a:lvl6pPr marL="2057400" lvl="5" indent="-171450" algn="l">
              <a:spcBef>
                <a:spcPts val="338"/>
              </a:spcBef>
              <a:spcAft>
                <a:spcPts val="0"/>
              </a:spcAft>
              <a:buSzPts val="840"/>
              <a:buNone/>
              <a:defRPr sz="788">
                <a:solidFill>
                  <a:schemeClr val="lt1"/>
                </a:solidFill>
              </a:defRPr>
            </a:lvl6pPr>
            <a:lvl7pPr marL="2400300" lvl="6" indent="-171450" algn="l">
              <a:spcBef>
                <a:spcPts val="338"/>
              </a:spcBef>
              <a:spcAft>
                <a:spcPts val="0"/>
              </a:spcAft>
              <a:buSzPts val="840"/>
              <a:buNone/>
              <a:defRPr sz="788">
                <a:solidFill>
                  <a:schemeClr val="lt1"/>
                </a:solidFill>
              </a:defRPr>
            </a:lvl7pPr>
            <a:lvl8pPr marL="2743200" lvl="7" indent="-171450" algn="l">
              <a:spcBef>
                <a:spcPts val="338"/>
              </a:spcBef>
              <a:spcAft>
                <a:spcPts val="0"/>
              </a:spcAft>
              <a:buSzPts val="840"/>
              <a:buNone/>
              <a:defRPr sz="788">
                <a:solidFill>
                  <a:schemeClr val="lt1"/>
                </a:solidFill>
              </a:defRPr>
            </a:lvl8pPr>
            <a:lvl9pPr marL="3086100" lvl="8" indent="-171450" algn="l">
              <a:spcBef>
                <a:spcPts val="338"/>
              </a:spcBef>
              <a:spcAft>
                <a:spcPts val="338"/>
              </a:spcAft>
              <a:buSzPts val="840"/>
              <a:buNone/>
              <a:defRPr sz="788">
                <a:solidFill>
                  <a:schemeClr val="lt1"/>
                </a:solidFill>
              </a:defRPr>
            </a:lvl9pPr>
          </a:lstStyle>
          <a:p>
            <a:endParaRPr/>
          </a:p>
        </p:txBody>
      </p:sp>
      <p:sp>
        <p:nvSpPr>
          <p:cNvPr id="93" name="Google Shape;93;p33"/>
          <p:cNvSpPr txBox="1">
            <a:spLocks noGrp="1"/>
          </p:cNvSpPr>
          <p:nvPr>
            <p:ph type="dt" idx="10"/>
          </p:nvPr>
        </p:nvSpPr>
        <p:spPr>
          <a:xfrm>
            <a:off x="5571232" y="4629150"/>
            <a:ext cx="900113" cy="273844"/>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3"/>
          <p:cNvSpPr txBox="1">
            <a:spLocks noGrp="1"/>
          </p:cNvSpPr>
          <p:nvPr>
            <p:ph type="ftr" idx="11"/>
          </p:nvPr>
        </p:nvSpPr>
        <p:spPr>
          <a:xfrm>
            <a:off x="384869" y="4629150"/>
            <a:ext cx="4243388" cy="27384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3"/>
          <p:cNvSpPr txBox="1">
            <a:spLocks noGrp="1"/>
          </p:cNvSpPr>
          <p:nvPr>
            <p:ph type="sldNum" idx="12"/>
          </p:nvPr>
        </p:nvSpPr>
        <p:spPr>
          <a:xfrm>
            <a:off x="5829300" y="4183857"/>
            <a:ext cx="642513" cy="502444"/>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400"/>
              <a:buFont typeface="Century Gothic"/>
              <a:buNone/>
              <a:defRPr/>
            </a:lvl1pPr>
            <a:lvl2pPr marL="0" lvl="1" indent="0" algn="r">
              <a:spcBef>
                <a:spcPts val="0"/>
              </a:spcBef>
              <a:spcAft>
                <a:spcPts val="0"/>
              </a:spcAft>
              <a:buClr>
                <a:srgbClr val="09304A"/>
              </a:buClr>
              <a:buSzPts val="2400"/>
              <a:buFont typeface="Century Gothic"/>
              <a:buNone/>
              <a:defRPr/>
            </a:lvl2pPr>
            <a:lvl3pPr marL="0" lvl="2" indent="0" algn="r">
              <a:spcBef>
                <a:spcPts val="0"/>
              </a:spcBef>
              <a:spcAft>
                <a:spcPts val="0"/>
              </a:spcAft>
              <a:buClr>
                <a:srgbClr val="09304A"/>
              </a:buClr>
              <a:buSzPts val="2400"/>
              <a:buFont typeface="Century Gothic"/>
              <a:buNone/>
              <a:defRPr/>
            </a:lvl3pPr>
            <a:lvl4pPr marL="0" lvl="3" indent="0" algn="r">
              <a:spcBef>
                <a:spcPts val="0"/>
              </a:spcBef>
              <a:spcAft>
                <a:spcPts val="0"/>
              </a:spcAft>
              <a:buClr>
                <a:srgbClr val="09304A"/>
              </a:buClr>
              <a:buSzPts val="2400"/>
              <a:buFont typeface="Century Gothic"/>
              <a:buNone/>
              <a:defRPr/>
            </a:lvl4pPr>
            <a:lvl5pPr marL="0" lvl="4" indent="0" algn="r">
              <a:spcBef>
                <a:spcPts val="0"/>
              </a:spcBef>
              <a:spcAft>
                <a:spcPts val="0"/>
              </a:spcAft>
              <a:buClr>
                <a:srgbClr val="09304A"/>
              </a:buClr>
              <a:buSzPts val="2400"/>
              <a:buFont typeface="Century Gothic"/>
              <a:buNone/>
              <a:defRPr/>
            </a:lvl5pPr>
            <a:lvl6pPr marL="0" lvl="5" indent="0" algn="r">
              <a:spcBef>
                <a:spcPts val="0"/>
              </a:spcBef>
              <a:spcAft>
                <a:spcPts val="0"/>
              </a:spcAft>
              <a:buClr>
                <a:srgbClr val="09304A"/>
              </a:buClr>
              <a:buSzPts val="2400"/>
              <a:buFont typeface="Century Gothic"/>
              <a:buNone/>
              <a:defRPr/>
            </a:lvl6pPr>
            <a:lvl7pPr marL="0" lvl="6" indent="0" algn="r">
              <a:spcBef>
                <a:spcPts val="0"/>
              </a:spcBef>
              <a:spcAft>
                <a:spcPts val="0"/>
              </a:spcAft>
              <a:buClr>
                <a:srgbClr val="09304A"/>
              </a:buClr>
              <a:buSzPts val="2400"/>
              <a:buFont typeface="Century Gothic"/>
              <a:buNone/>
              <a:defRPr/>
            </a:lvl7pPr>
            <a:lvl8pPr marL="0" lvl="7" indent="0" algn="r">
              <a:spcBef>
                <a:spcPts val="0"/>
              </a:spcBef>
              <a:spcAft>
                <a:spcPts val="0"/>
              </a:spcAft>
              <a:buClr>
                <a:srgbClr val="09304A"/>
              </a:buClr>
              <a:buSzPts val="2400"/>
              <a:buFont typeface="Century Gothic"/>
              <a:buNone/>
              <a:defRPr/>
            </a:lvl8pPr>
            <a:lvl9pPr marL="0" lvl="8" indent="0" algn="r">
              <a:spcBef>
                <a:spcPts val="0"/>
              </a:spcBef>
              <a:spcAft>
                <a:spcPts val="0"/>
              </a:spcAft>
              <a:buClr>
                <a:srgbClr val="09304A"/>
              </a:buClr>
              <a:buSzPts val="2400"/>
              <a:buFont typeface="Century Gothic"/>
              <a:buNone/>
              <a:defRPr/>
            </a:lvl9pPr>
          </a:lstStyle>
          <a:p>
            <a:fld id="{00000000-1234-1234-1234-123412341234}" type="slidenum">
              <a:rPr lang="en" smtClean="0"/>
              <a:pPr/>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34"/>
          <p:cNvSpPr txBox="1">
            <a:spLocks noGrp="1"/>
          </p:cNvSpPr>
          <p:nvPr>
            <p:ph type="title"/>
          </p:nvPr>
        </p:nvSpPr>
        <p:spPr>
          <a:xfrm>
            <a:off x="642045" y="514350"/>
            <a:ext cx="5143501"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400"/>
              <a:buFont typeface="Century Gothic"/>
              <a:buNone/>
              <a:defRPr sz="18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4"/>
          <p:cNvSpPr txBox="1">
            <a:spLocks noGrp="1"/>
          </p:cNvSpPr>
          <p:nvPr>
            <p:ph type="body" idx="1"/>
          </p:nvPr>
        </p:nvSpPr>
        <p:spPr>
          <a:xfrm>
            <a:off x="813494" y="2571750"/>
            <a:ext cx="4800600" cy="285750"/>
          </a:xfrm>
          <a:prstGeom prst="rect">
            <a:avLst/>
          </a:prstGeom>
          <a:noFill/>
          <a:ln>
            <a:noFill/>
          </a:ln>
        </p:spPr>
        <p:txBody>
          <a:bodyPr spcFirstLastPara="1" wrap="square" lIns="91425" tIns="45700" rIns="91425" bIns="45700" anchor="ctr" anchorCtr="0">
            <a:normAutofit/>
          </a:bodyPr>
          <a:lstStyle>
            <a:lvl1pPr marL="342900" lvl="0" indent="-171450" algn="l">
              <a:spcBef>
                <a:spcPts val="225"/>
              </a:spcBef>
              <a:spcAft>
                <a:spcPts val="0"/>
              </a:spcAft>
              <a:buSzPts val="1200"/>
              <a:buFont typeface="Century Gothic"/>
              <a:buNone/>
              <a:defRPr/>
            </a:lvl1pPr>
            <a:lvl2pPr marL="685800" lvl="1" indent="-171450" algn="l">
              <a:spcBef>
                <a:spcPts val="338"/>
              </a:spcBef>
              <a:spcAft>
                <a:spcPts val="0"/>
              </a:spcAft>
              <a:buSzPts val="1080"/>
              <a:buFont typeface="Century Gothic"/>
              <a:buNone/>
              <a:defRPr/>
            </a:lvl2pPr>
            <a:lvl3pPr marL="1028700" lvl="2" indent="-171450" algn="l">
              <a:spcBef>
                <a:spcPts val="338"/>
              </a:spcBef>
              <a:spcAft>
                <a:spcPts val="0"/>
              </a:spcAft>
              <a:buSzPts val="960"/>
              <a:buFont typeface="Century Gothic"/>
              <a:buNone/>
              <a:defRPr/>
            </a:lvl3pPr>
            <a:lvl4pPr marL="1371600" lvl="3" indent="-171450" algn="l">
              <a:spcBef>
                <a:spcPts val="338"/>
              </a:spcBef>
              <a:spcAft>
                <a:spcPts val="0"/>
              </a:spcAft>
              <a:buSzPts val="840"/>
              <a:buFont typeface="Century Gothic"/>
              <a:buNone/>
              <a:defRPr/>
            </a:lvl4pPr>
            <a:lvl5pPr marL="1714500" lvl="4" indent="-171450" algn="l">
              <a:spcBef>
                <a:spcPts val="338"/>
              </a:spcBef>
              <a:spcAft>
                <a:spcPts val="0"/>
              </a:spcAft>
              <a:buSzPts val="840"/>
              <a:buFont typeface="Century Gothic"/>
              <a:buNone/>
              <a:defRPr/>
            </a:lvl5pPr>
            <a:lvl6pPr marL="2057400" lvl="5" indent="-240029" algn="l">
              <a:spcBef>
                <a:spcPts val="338"/>
              </a:spcBef>
              <a:spcAft>
                <a:spcPts val="0"/>
              </a:spcAft>
              <a:buSzPts val="1440"/>
              <a:buChar char="▶"/>
              <a:defRPr/>
            </a:lvl6pPr>
            <a:lvl7pPr marL="2400300" lvl="6" indent="-240029" algn="l">
              <a:spcBef>
                <a:spcPts val="338"/>
              </a:spcBef>
              <a:spcAft>
                <a:spcPts val="0"/>
              </a:spcAft>
              <a:buSzPts val="1440"/>
              <a:buChar char="▶"/>
              <a:defRPr/>
            </a:lvl7pPr>
            <a:lvl8pPr marL="2743200" lvl="7" indent="-240030" algn="l">
              <a:spcBef>
                <a:spcPts val="338"/>
              </a:spcBef>
              <a:spcAft>
                <a:spcPts val="0"/>
              </a:spcAft>
              <a:buSzPts val="1440"/>
              <a:buChar char="▶"/>
              <a:defRPr/>
            </a:lvl8pPr>
            <a:lvl9pPr marL="3086100" lvl="8" indent="-240030" algn="l">
              <a:spcBef>
                <a:spcPts val="338"/>
              </a:spcBef>
              <a:spcAft>
                <a:spcPts val="338"/>
              </a:spcAft>
              <a:buSzPts val="1440"/>
              <a:buChar char="▶"/>
              <a:defRPr/>
            </a:lvl9pPr>
          </a:lstStyle>
          <a:p>
            <a:endParaRPr/>
          </a:p>
        </p:txBody>
      </p:sp>
      <p:sp>
        <p:nvSpPr>
          <p:cNvPr id="99" name="Google Shape;99;p34"/>
          <p:cNvSpPr txBox="1">
            <a:spLocks noGrp="1"/>
          </p:cNvSpPr>
          <p:nvPr>
            <p:ph type="body" idx="2"/>
          </p:nvPr>
        </p:nvSpPr>
        <p:spPr>
          <a:xfrm>
            <a:off x="384870" y="3225801"/>
            <a:ext cx="4800600" cy="1263649"/>
          </a:xfrm>
          <a:prstGeom prst="rect">
            <a:avLst/>
          </a:prstGeom>
          <a:noFill/>
          <a:ln>
            <a:noFill/>
          </a:ln>
        </p:spPr>
        <p:txBody>
          <a:bodyPr spcFirstLastPara="1" wrap="square" lIns="91425" tIns="45700" rIns="91425" bIns="45700" anchor="ctr" anchorCtr="0">
            <a:normAutofit/>
          </a:bodyPr>
          <a:lstStyle>
            <a:lvl1pPr marL="342900" lvl="0" indent="-171450" algn="l">
              <a:spcBef>
                <a:spcPts val="225"/>
              </a:spcBef>
              <a:spcAft>
                <a:spcPts val="0"/>
              </a:spcAft>
              <a:buSzPts val="1200"/>
              <a:buNone/>
              <a:defRPr sz="1125">
                <a:solidFill>
                  <a:srgbClr val="0F486F"/>
                </a:solidFill>
              </a:defRPr>
            </a:lvl1pPr>
            <a:lvl2pPr marL="685800" lvl="1" indent="-171450" algn="l">
              <a:spcBef>
                <a:spcPts val="338"/>
              </a:spcBef>
              <a:spcAft>
                <a:spcPts val="0"/>
              </a:spcAft>
              <a:buSzPts val="1080"/>
              <a:buNone/>
              <a:defRPr sz="1013">
                <a:solidFill>
                  <a:schemeClr val="lt1"/>
                </a:solidFill>
              </a:defRPr>
            </a:lvl2pPr>
            <a:lvl3pPr marL="1028700" lvl="2" indent="-171450" algn="l">
              <a:spcBef>
                <a:spcPts val="338"/>
              </a:spcBef>
              <a:spcAft>
                <a:spcPts val="0"/>
              </a:spcAft>
              <a:buSzPts val="960"/>
              <a:buNone/>
              <a:defRPr sz="900">
                <a:solidFill>
                  <a:schemeClr val="lt1"/>
                </a:solidFill>
              </a:defRPr>
            </a:lvl3pPr>
            <a:lvl4pPr marL="1371600" lvl="3" indent="-171450" algn="l">
              <a:spcBef>
                <a:spcPts val="338"/>
              </a:spcBef>
              <a:spcAft>
                <a:spcPts val="0"/>
              </a:spcAft>
              <a:buSzPts val="840"/>
              <a:buNone/>
              <a:defRPr sz="788">
                <a:solidFill>
                  <a:schemeClr val="lt1"/>
                </a:solidFill>
              </a:defRPr>
            </a:lvl4pPr>
            <a:lvl5pPr marL="1714500" lvl="4" indent="-171450" algn="l">
              <a:spcBef>
                <a:spcPts val="338"/>
              </a:spcBef>
              <a:spcAft>
                <a:spcPts val="0"/>
              </a:spcAft>
              <a:buSzPts val="840"/>
              <a:buNone/>
              <a:defRPr sz="788">
                <a:solidFill>
                  <a:schemeClr val="lt1"/>
                </a:solidFill>
              </a:defRPr>
            </a:lvl5pPr>
            <a:lvl6pPr marL="2057400" lvl="5" indent="-171450" algn="l">
              <a:spcBef>
                <a:spcPts val="338"/>
              </a:spcBef>
              <a:spcAft>
                <a:spcPts val="0"/>
              </a:spcAft>
              <a:buSzPts val="840"/>
              <a:buNone/>
              <a:defRPr sz="788">
                <a:solidFill>
                  <a:schemeClr val="lt1"/>
                </a:solidFill>
              </a:defRPr>
            </a:lvl6pPr>
            <a:lvl7pPr marL="2400300" lvl="6" indent="-171450" algn="l">
              <a:spcBef>
                <a:spcPts val="338"/>
              </a:spcBef>
              <a:spcAft>
                <a:spcPts val="0"/>
              </a:spcAft>
              <a:buSzPts val="840"/>
              <a:buNone/>
              <a:defRPr sz="788">
                <a:solidFill>
                  <a:schemeClr val="lt1"/>
                </a:solidFill>
              </a:defRPr>
            </a:lvl7pPr>
            <a:lvl8pPr marL="2743200" lvl="7" indent="-171450" algn="l">
              <a:spcBef>
                <a:spcPts val="338"/>
              </a:spcBef>
              <a:spcAft>
                <a:spcPts val="0"/>
              </a:spcAft>
              <a:buSzPts val="840"/>
              <a:buNone/>
              <a:defRPr sz="788">
                <a:solidFill>
                  <a:schemeClr val="lt1"/>
                </a:solidFill>
              </a:defRPr>
            </a:lvl8pPr>
            <a:lvl9pPr marL="3086100" lvl="8" indent="-171450" algn="l">
              <a:spcBef>
                <a:spcPts val="338"/>
              </a:spcBef>
              <a:spcAft>
                <a:spcPts val="338"/>
              </a:spcAft>
              <a:buSzPts val="840"/>
              <a:buNone/>
              <a:defRPr sz="788">
                <a:solidFill>
                  <a:schemeClr val="lt1"/>
                </a:solidFill>
              </a:defRPr>
            </a:lvl9pPr>
          </a:lstStyle>
          <a:p>
            <a:endParaRPr/>
          </a:p>
        </p:txBody>
      </p:sp>
      <p:sp>
        <p:nvSpPr>
          <p:cNvPr id="100" name="Google Shape;100;p34"/>
          <p:cNvSpPr txBox="1">
            <a:spLocks noGrp="1"/>
          </p:cNvSpPr>
          <p:nvPr>
            <p:ph type="dt" idx="10"/>
          </p:nvPr>
        </p:nvSpPr>
        <p:spPr>
          <a:xfrm>
            <a:off x="5571232" y="4629150"/>
            <a:ext cx="900113" cy="273844"/>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4"/>
          <p:cNvSpPr txBox="1">
            <a:spLocks noGrp="1"/>
          </p:cNvSpPr>
          <p:nvPr>
            <p:ph type="ftr" idx="11"/>
          </p:nvPr>
        </p:nvSpPr>
        <p:spPr>
          <a:xfrm>
            <a:off x="384869" y="4629150"/>
            <a:ext cx="4243388" cy="27384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4"/>
          <p:cNvSpPr txBox="1">
            <a:spLocks noGrp="1"/>
          </p:cNvSpPr>
          <p:nvPr>
            <p:ph type="sldNum" idx="12"/>
          </p:nvPr>
        </p:nvSpPr>
        <p:spPr>
          <a:xfrm>
            <a:off x="5829300" y="4183857"/>
            <a:ext cx="642513" cy="502444"/>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400"/>
              <a:buFont typeface="Century Gothic"/>
              <a:buNone/>
              <a:defRPr/>
            </a:lvl1pPr>
            <a:lvl2pPr marL="0" lvl="1" indent="0" algn="r">
              <a:spcBef>
                <a:spcPts val="0"/>
              </a:spcBef>
              <a:spcAft>
                <a:spcPts val="0"/>
              </a:spcAft>
              <a:buClr>
                <a:srgbClr val="09304A"/>
              </a:buClr>
              <a:buSzPts val="2400"/>
              <a:buFont typeface="Century Gothic"/>
              <a:buNone/>
              <a:defRPr/>
            </a:lvl2pPr>
            <a:lvl3pPr marL="0" lvl="2" indent="0" algn="r">
              <a:spcBef>
                <a:spcPts val="0"/>
              </a:spcBef>
              <a:spcAft>
                <a:spcPts val="0"/>
              </a:spcAft>
              <a:buClr>
                <a:srgbClr val="09304A"/>
              </a:buClr>
              <a:buSzPts val="2400"/>
              <a:buFont typeface="Century Gothic"/>
              <a:buNone/>
              <a:defRPr/>
            </a:lvl3pPr>
            <a:lvl4pPr marL="0" lvl="3" indent="0" algn="r">
              <a:spcBef>
                <a:spcPts val="0"/>
              </a:spcBef>
              <a:spcAft>
                <a:spcPts val="0"/>
              </a:spcAft>
              <a:buClr>
                <a:srgbClr val="09304A"/>
              </a:buClr>
              <a:buSzPts val="2400"/>
              <a:buFont typeface="Century Gothic"/>
              <a:buNone/>
              <a:defRPr/>
            </a:lvl4pPr>
            <a:lvl5pPr marL="0" lvl="4" indent="0" algn="r">
              <a:spcBef>
                <a:spcPts val="0"/>
              </a:spcBef>
              <a:spcAft>
                <a:spcPts val="0"/>
              </a:spcAft>
              <a:buClr>
                <a:srgbClr val="09304A"/>
              </a:buClr>
              <a:buSzPts val="2400"/>
              <a:buFont typeface="Century Gothic"/>
              <a:buNone/>
              <a:defRPr/>
            </a:lvl5pPr>
            <a:lvl6pPr marL="0" lvl="5" indent="0" algn="r">
              <a:spcBef>
                <a:spcPts val="0"/>
              </a:spcBef>
              <a:spcAft>
                <a:spcPts val="0"/>
              </a:spcAft>
              <a:buClr>
                <a:srgbClr val="09304A"/>
              </a:buClr>
              <a:buSzPts val="2400"/>
              <a:buFont typeface="Century Gothic"/>
              <a:buNone/>
              <a:defRPr/>
            </a:lvl6pPr>
            <a:lvl7pPr marL="0" lvl="6" indent="0" algn="r">
              <a:spcBef>
                <a:spcPts val="0"/>
              </a:spcBef>
              <a:spcAft>
                <a:spcPts val="0"/>
              </a:spcAft>
              <a:buClr>
                <a:srgbClr val="09304A"/>
              </a:buClr>
              <a:buSzPts val="2400"/>
              <a:buFont typeface="Century Gothic"/>
              <a:buNone/>
              <a:defRPr/>
            </a:lvl7pPr>
            <a:lvl8pPr marL="0" lvl="7" indent="0" algn="r">
              <a:spcBef>
                <a:spcPts val="0"/>
              </a:spcBef>
              <a:spcAft>
                <a:spcPts val="0"/>
              </a:spcAft>
              <a:buClr>
                <a:srgbClr val="09304A"/>
              </a:buClr>
              <a:buSzPts val="2400"/>
              <a:buFont typeface="Century Gothic"/>
              <a:buNone/>
              <a:defRPr/>
            </a:lvl8pPr>
            <a:lvl9pPr marL="0" lvl="8" indent="0" algn="r">
              <a:spcBef>
                <a:spcPts val="0"/>
              </a:spcBef>
              <a:spcAft>
                <a:spcPts val="0"/>
              </a:spcAft>
              <a:buClr>
                <a:srgbClr val="09304A"/>
              </a:buClr>
              <a:buSzPts val="2400"/>
              <a:buFont typeface="Century Gothic"/>
              <a:buNone/>
              <a:defRPr/>
            </a:lvl9pPr>
          </a:lstStyle>
          <a:p>
            <a:fld id="{00000000-1234-1234-1234-123412341234}" type="slidenum">
              <a:rPr lang="en" smtClean="0"/>
              <a:pPr/>
              <a:t>‹#›</a:t>
            </a:fld>
            <a:endParaRPr lang="en"/>
          </a:p>
        </p:txBody>
      </p:sp>
      <p:sp>
        <p:nvSpPr>
          <p:cNvPr id="103" name="Google Shape;103;p34"/>
          <p:cNvSpPr txBox="1"/>
          <p:nvPr/>
        </p:nvSpPr>
        <p:spPr>
          <a:xfrm>
            <a:off x="299144" y="609167"/>
            <a:ext cx="342900" cy="438582"/>
          </a:xfrm>
          <a:prstGeom prst="rect">
            <a:avLst/>
          </a:prstGeom>
          <a:noFill/>
          <a:ln>
            <a:noFill/>
          </a:ln>
        </p:spPr>
        <p:txBody>
          <a:bodyPr spcFirstLastPara="1" wrap="square" lIns="51431" tIns="25706" rIns="51431" bIns="25706" anchor="ctr" anchorCtr="0">
            <a:noAutofit/>
          </a:bodyPr>
          <a:lstStyle/>
          <a:p>
            <a:pPr marL="0" marR="0" lvl="0" indent="0" algn="l" rtl="0">
              <a:spcBef>
                <a:spcPts val="0"/>
              </a:spcBef>
              <a:spcAft>
                <a:spcPts val="0"/>
              </a:spcAft>
              <a:buNone/>
            </a:pPr>
            <a:r>
              <a:rPr lang="en" sz="4500" b="0" i="0" u="none" strike="noStrike" cap="none">
                <a:solidFill>
                  <a:schemeClr val="lt1"/>
                </a:solidFill>
                <a:latin typeface="Century Gothic"/>
                <a:ea typeface="Century Gothic"/>
                <a:cs typeface="Century Gothic"/>
                <a:sym typeface="Century Gothic"/>
              </a:rPr>
              <a:t>“</a:t>
            </a:r>
            <a:endParaRPr sz="1050"/>
          </a:p>
        </p:txBody>
      </p:sp>
      <p:sp>
        <p:nvSpPr>
          <p:cNvPr id="104" name="Google Shape;104;p34"/>
          <p:cNvSpPr txBox="1"/>
          <p:nvPr/>
        </p:nvSpPr>
        <p:spPr>
          <a:xfrm>
            <a:off x="5785544" y="2076451"/>
            <a:ext cx="342900" cy="438582"/>
          </a:xfrm>
          <a:prstGeom prst="rect">
            <a:avLst/>
          </a:prstGeom>
          <a:noFill/>
          <a:ln>
            <a:noFill/>
          </a:ln>
        </p:spPr>
        <p:txBody>
          <a:bodyPr spcFirstLastPara="1" wrap="square" lIns="51431" tIns="25706" rIns="51431" bIns="25706" anchor="ctr" anchorCtr="0">
            <a:noAutofit/>
          </a:bodyPr>
          <a:lstStyle/>
          <a:p>
            <a:pPr marL="0" marR="0" lvl="0" indent="0" algn="r" rtl="0">
              <a:spcBef>
                <a:spcPts val="0"/>
              </a:spcBef>
              <a:spcAft>
                <a:spcPts val="0"/>
              </a:spcAft>
              <a:buNone/>
            </a:pPr>
            <a:r>
              <a:rPr lang="en" sz="4500" b="0" i="0" u="none" strike="noStrike" cap="none">
                <a:solidFill>
                  <a:schemeClr val="lt1"/>
                </a:solidFill>
                <a:latin typeface="Century Gothic"/>
                <a:ea typeface="Century Gothic"/>
                <a:cs typeface="Century Gothic"/>
                <a:sym typeface="Century Gothic"/>
              </a:rPr>
              <a:t>”</a:t>
            </a:r>
            <a:endParaRPr sz="105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35"/>
          <p:cNvSpPr txBox="1">
            <a:spLocks noGrp="1"/>
          </p:cNvSpPr>
          <p:nvPr>
            <p:ph type="title"/>
          </p:nvPr>
        </p:nvSpPr>
        <p:spPr>
          <a:xfrm>
            <a:off x="384869" y="2571750"/>
            <a:ext cx="4800600" cy="1273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entury Gothic"/>
              <a:buNone/>
              <a:defRPr sz="1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5"/>
          <p:cNvSpPr txBox="1">
            <a:spLocks noGrp="1"/>
          </p:cNvSpPr>
          <p:nvPr>
            <p:ph type="body" idx="1"/>
          </p:nvPr>
        </p:nvSpPr>
        <p:spPr>
          <a:xfrm>
            <a:off x="384869" y="3849736"/>
            <a:ext cx="4801495" cy="645300"/>
          </a:xfrm>
          <a:prstGeom prst="rect">
            <a:avLst/>
          </a:prstGeom>
          <a:noFill/>
          <a:ln>
            <a:noFill/>
          </a:ln>
        </p:spPr>
        <p:txBody>
          <a:bodyPr spcFirstLastPara="1" wrap="square" lIns="91425" tIns="45700" rIns="91425" bIns="45700" anchor="t" anchorCtr="0">
            <a:normAutofit/>
          </a:bodyPr>
          <a:lstStyle>
            <a:lvl1pPr marL="342900" lvl="0" indent="-171450" algn="l">
              <a:spcBef>
                <a:spcPts val="225"/>
              </a:spcBef>
              <a:spcAft>
                <a:spcPts val="0"/>
              </a:spcAft>
              <a:buSzPts val="1200"/>
              <a:buNone/>
              <a:defRPr sz="1125">
                <a:solidFill>
                  <a:srgbClr val="0F486F"/>
                </a:solidFill>
              </a:defRPr>
            </a:lvl1pPr>
            <a:lvl2pPr marL="685800" lvl="1" indent="-171450" algn="l">
              <a:spcBef>
                <a:spcPts val="338"/>
              </a:spcBef>
              <a:spcAft>
                <a:spcPts val="0"/>
              </a:spcAft>
              <a:buSzPts val="1080"/>
              <a:buNone/>
              <a:defRPr sz="1013">
                <a:solidFill>
                  <a:schemeClr val="lt1"/>
                </a:solidFill>
              </a:defRPr>
            </a:lvl2pPr>
            <a:lvl3pPr marL="1028700" lvl="2" indent="-171450" algn="l">
              <a:spcBef>
                <a:spcPts val="338"/>
              </a:spcBef>
              <a:spcAft>
                <a:spcPts val="0"/>
              </a:spcAft>
              <a:buSzPts val="960"/>
              <a:buNone/>
              <a:defRPr sz="900">
                <a:solidFill>
                  <a:schemeClr val="lt1"/>
                </a:solidFill>
              </a:defRPr>
            </a:lvl3pPr>
            <a:lvl4pPr marL="1371600" lvl="3" indent="-171450" algn="l">
              <a:spcBef>
                <a:spcPts val="338"/>
              </a:spcBef>
              <a:spcAft>
                <a:spcPts val="0"/>
              </a:spcAft>
              <a:buSzPts val="840"/>
              <a:buNone/>
              <a:defRPr sz="788">
                <a:solidFill>
                  <a:schemeClr val="lt1"/>
                </a:solidFill>
              </a:defRPr>
            </a:lvl4pPr>
            <a:lvl5pPr marL="1714500" lvl="4" indent="-171450" algn="l">
              <a:spcBef>
                <a:spcPts val="338"/>
              </a:spcBef>
              <a:spcAft>
                <a:spcPts val="0"/>
              </a:spcAft>
              <a:buSzPts val="840"/>
              <a:buNone/>
              <a:defRPr sz="788">
                <a:solidFill>
                  <a:schemeClr val="lt1"/>
                </a:solidFill>
              </a:defRPr>
            </a:lvl5pPr>
            <a:lvl6pPr marL="2057400" lvl="5" indent="-171450" algn="l">
              <a:spcBef>
                <a:spcPts val="338"/>
              </a:spcBef>
              <a:spcAft>
                <a:spcPts val="0"/>
              </a:spcAft>
              <a:buSzPts val="840"/>
              <a:buNone/>
              <a:defRPr sz="788">
                <a:solidFill>
                  <a:schemeClr val="lt1"/>
                </a:solidFill>
              </a:defRPr>
            </a:lvl6pPr>
            <a:lvl7pPr marL="2400300" lvl="6" indent="-171450" algn="l">
              <a:spcBef>
                <a:spcPts val="338"/>
              </a:spcBef>
              <a:spcAft>
                <a:spcPts val="0"/>
              </a:spcAft>
              <a:buSzPts val="840"/>
              <a:buNone/>
              <a:defRPr sz="788">
                <a:solidFill>
                  <a:schemeClr val="lt1"/>
                </a:solidFill>
              </a:defRPr>
            </a:lvl7pPr>
            <a:lvl8pPr marL="2743200" lvl="7" indent="-171450" algn="l">
              <a:spcBef>
                <a:spcPts val="338"/>
              </a:spcBef>
              <a:spcAft>
                <a:spcPts val="0"/>
              </a:spcAft>
              <a:buSzPts val="840"/>
              <a:buNone/>
              <a:defRPr sz="788">
                <a:solidFill>
                  <a:schemeClr val="lt1"/>
                </a:solidFill>
              </a:defRPr>
            </a:lvl8pPr>
            <a:lvl9pPr marL="3086100" lvl="8" indent="-171450" algn="l">
              <a:spcBef>
                <a:spcPts val="338"/>
              </a:spcBef>
              <a:spcAft>
                <a:spcPts val="338"/>
              </a:spcAft>
              <a:buSzPts val="840"/>
              <a:buNone/>
              <a:defRPr sz="788">
                <a:solidFill>
                  <a:schemeClr val="lt1"/>
                </a:solidFill>
              </a:defRPr>
            </a:lvl9pPr>
          </a:lstStyle>
          <a:p>
            <a:endParaRPr/>
          </a:p>
        </p:txBody>
      </p:sp>
      <p:sp>
        <p:nvSpPr>
          <p:cNvPr id="108" name="Google Shape;108;p35"/>
          <p:cNvSpPr txBox="1">
            <a:spLocks noGrp="1"/>
          </p:cNvSpPr>
          <p:nvPr>
            <p:ph type="dt" idx="10"/>
          </p:nvPr>
        </p:nvSpPr>
        <p:spPr>
          <a:xfrm>
            <a:off x="5571232" y="4629150"/>
            <a:ext cx="900113" cy="273844"/>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5"/>
          <p:cNvSpPr txBox="1">
            <a:spLocks noGrp="1"/>
          </p:cNvSpPr>
          <p:nvPr>
            <p:ph type="ftr" idx="11"/>
          </p:nvPr>
        </p:nvSpPr>
        <p:spPr>
          <a:xfrm>
            <a:off x="384869" y="4629150"/>
            <a:ext cx="4243388" cy="27384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5"/>
          <p:cNvSpPr txBox="1">
            <a:spLocks noGrp="1"/>
          </p:cNvSpPr>
          <p:nvPr>
            <p:ph type="sldNum" idx="12"/>
          </p:nvPr>
        </p:nvSpPr>
        <p:spPr>
          <a:xfrm>
            <a:off x="5829300" y="4183857"/>
            <a:ext cx="642513" cy="502444"/>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400"/>
              <a:buFont typeface="Century Gothic"/>
              <a:buNone/>
              <a:defRPr/>
            </a:lvl1pPr>
            <a:lvl2pPr marL="0" lvl="1" indent="0" algn="r">
              <a:spcBef>
                <a:spcPts val="0"/>
              </a:spcBef>
              <a:spcAft>
                <a:spcPts val="0"/>
              </a:spcAft>
              <a:buClr>
                <a:srgbClr val="09304A"/>
              </a:buClr>
              <a:buSzPts val="2400"/>
              <a:buFont typeface="Century Gothic"/>
              <a:buNone/>
              <a:defRPr/>
            </a:lvl2pPr>
            <a:lvl3pPr marL="0" lvl="2" indent="0" algn="r">
              <a:spcBef>
                <a:spcPts val="0"/>
              </a:spcBef>
              <a:spcAft>
                <a:spcPts val="0"/>
              </a:spcAft>
              <a:buClr>
                <a:srgbClr val="09304A"/>
              </a:buClr>
              <a:buSzPts val="2400"/>
              <a:buFont typeface="Century Gothic"/>
              <a:buNone/>
              <a:defRPr/>
            </a:lvl3pPr>
            <a:lvl4pPr marL="0" lvl="3" indent="0" algn="r">
              <a:spcBef>
                <a:spcPts val="0"/>
              </a:spcBef>
              <a:spcAft>
                <a:spcPts val="0"/>
              </a:spcAft>
              <a:buClr>
                <a:srgbClr val="09304A"/>
              </a:buClr>
              <a:buSzPts val="2400"/>
              <a:buFont typeface="Century Gothic"/>
              <a:buNone/>
              <a:defRPr/>
            </a:lvl4pPr>
            <a:lvl5pPr marL="0" lvl="4" indent="0" algn="r">
              <a:spcBef>
                <a:spcPts val="0"/>
              </a:spcBef>
              <a:spcAft>
                <a:spcPts val="0"/>
              </a:spcAft>
              <a:buClr>
                <a:srgbClr val="09304A"/>
              </a:buClr>
              <a:buSzPts val="2400"/>
              <a:buFont typeface="Century Gothic"/>
              <a:buNone/>
              <a:defRPr/>
            </a:lvl5pPr>
            <a:lvl6pPr marL="0" lvl="5" indent="0" algn="r">
              <a:spcBef>
                <a:spcPts val="0"/>
              </a:spcBef>
              <a:spcAft>
                <a:spcPts val="0"/>
              </a:spcAft>
              <a:buClr>
                <a:srgbClr val="09304A"/>
              </a:buClr>
              <a:buSzPts val="2400"/>
              <a:buFont typeface="Century Gothic"/>
              <a:buNone/>
              <a:defRPr/>
            </a:lvl6pPr>
            <a:lvl7pPr marL="0" lvl="6" indent="0" algn="r">
              <a:spcBef>
                <a:spcPts val="0"/>
              </a:spcBef>
              <a:spcAft>
                <a:spcPts val="0"/>
              </a:spcAft>
              <a:buClr>
                <a:srgbClr val="09304A"/>
              </a:buClr>
              <a:buSzPts val="2400"/>
              <a:buFont typeface="Century Gothic"/>
              <a:buNone/>
              <a:defRPr/>
            </a:lvl7pPr>
            <a:lvl8pPr marL="0" lvl="7" indent="0" algn="r">
              <a:spcBef>
                <a:spcPts val="0"/>
              </a:spcBef>
              <a:spcAft>
                <a:spcPts val="0"/>
              </a:spcAft>
              <a:buClr>
                <a:srgbClr val="09304A"/>
              </a:buClr>
              <a:buSzPts val="2400"/>
              <a:buFont typeface="Century Gothic"/>
              <a:buNone/>
              <a:defRPr/>
            </a:lvl8pPr>
            <a:lvl9pPr marL="0" lvl="8" indent="0" algn="r">
              <a:spcBef>
                <a:spcPts val="0"/>
              </a:spcBef>
              <a:spcAft>
                <a:spcPts val="0"/>
              </a:spcAft>
              <a:buClr>
                <a:srgbClr val="09304A"/>
              </a:buClr>
              <a:buSzPts val="2400"/>
              <a:buFont typeface="Century Gothic"/>
              <a:buNone/>
              <a:defRPr/>
            </a:lvl9pPr>
          </a:lstStyle>
          <a:p>
            <a:fld id="{00000000-1234-1234-1234-123412341234}" type="slidenum">
              <a:rPr lang="en" smtClean="0"/>
              <a:pPr/>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36"/>
          <p:cNvSpPr txBox="1">
            <a:spLocks noGrp="1"/>
          </p:cNvSpPr>
          <p:nvPr>
            <p:ph type="title"/>
          </p:nvPr>
        </p:nvSpPr>
        <p:spPr>
          <a:xfrm>
            <a:off x="642045" y="514350"/>
            <a:ext cx="5143500"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400"/>
              <a:buFont typeface="Century Gothic"/>
              <a:buNone/>
              <a:defRPr sz="18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6"/>
          <p:cNvSpPr txBox="1">
            <a:spLocks noGrp="1"/>
          </p:cNvSpPr>
          <p:nvPr>
            <p:ph type="body" idx="1"/>
          </p:nvPr>
        </p:nvSpPr>
        <p:spPr>
          <a:xfrm>
            <a:off x="384870" y="2946400"/>
            <a:ext cx="4800601" cy="787400"/>
          </a:xfrm>
          <a:prstGeom prst="rect">
            <a:avLst/>
          </a:prstGeom>
          <a:noFill/>
          <a:ln>
            <a:noFill/>
          </a:ln>
        </p:spPr>
        <p:txBody>
          <a:bodyPr spcFirstLastPara="1" wrap="square" lIns="91425" tIns="45700" rIns="91425" bIns="45700" anchor="b" anchorCtr="0">
            <a:normAutofit/>
          </a:bodyPr>
          <a:lstStyle>
            <a:lvl1pPr marL="342900" lvl="0" indent="-171450" algn="l">
              <a:spcBef>
                <a:spcPts val="270"/>
              </a:spcBef>
              <a:spcAft>
                <a:spcPts val="0"/>
              </a:spcAft>
              <a:buSzPts val="1440"/>
              <a:buNone/>
              <a:defRPr sz="1350" b="0" cap="none">
                <a:solidFill>
                  <a:schemeClr val="lt1"/>
                </a:solidFill>
              </a:defRPr>
            </a:lvl1pPr>
            <a:lvl2pPr marL="685800" lvl="1" indent="-240030" algn="l">
              <a:spcBef>
                <a:spcPts val="338"/>
              </a:spcBef>
              <a:spcAft>
                <a:spcPts val="0"/>
              </a:spcAft>
              <a:buSzPts val="1440"/>
              <a:buChar char="▶"/>
              <a:defRPr/>
            </a:lvl2pPr>
            <a:lvl3pPr marL="1028700" lvl="2" indent="-240029" algn="l">
              <a:spcBef>
                <a:spcPts val="338"/>
              </a:spcBef>
              <a:spcAft>
                <a:spcPts val="0"/>
              </a:spcAft>
              <a:buSzPts val="1440"/>
              <a:buChar char="▶"/>
              <a:defRPr/>
            </a:lvl3pPr>
            <a:lvl4pPr marL="1371600" lvl="3" indent="-240029" algn="l">
              <a:spcBef>
                <a:spcPts val="338"/>
              </a:spcBef>
              <a:spcAft>
                <a:spcPts val="0"/>
              </a:spcAft>
              <a:buSzPts val="1440"/>
              <a:buChar char="▶"/>
              <a:defRPr/>
            </a:lvl4pPr>
            <a:lvl5pPr marL="1714500" lvl="4" indent="-240029" algn="l">
              <a:spcBef>
                <a:spcPts val="338"/>
              </a:spcBef>
              <a:spcAft>
                <a:spcPts val="0"/>
              </a:spcAft>
              <a:buSzPts val="1440"/>
              <a:buChar char="▶"/>
              <a:defRPr/>
            </a:lvl5pPr>
            <a:lvl6pPr marL="2057400" lvl="5" indent="-240029" algn="l">
              <a:spcBef>
                <a:spcPts val="338"/>
              </a:spcBef>
              <a:spcAft>
                <a:spcPts val="0"/>
              </a:spcAft>
              <a:buSzPts val="1440"/>
              <a:buChar char="▶"/>
              <a:defRPr/>
            </a:lvl6pPr>
            <a:lvl7pPr marL="2400300" lvl="6" indent="-240029" algn="l">
              <a:spcBef>
                <a:spcPts val="338"/>
              </a:spcBef>
              <a:spcAft>
                <a:spcPts val="0"/>
              </a:spcAft>
              <a:buSzPts val="1440"/>
              <a:buChar char="▶"/>
              <a:defRPr/>
            </a:lvl7pPr>
            <a:lvl8pPr marL="2743200" lvl="7" indent="-240030" algn="l">
              <a:spcBef>
                <a:spcPts val="338"/>
              </a:spcBef>
              <a:spcAft>
                <a:spcPts val="0"/>
              </a:spcAft>
              <a:buSzPts val="1440"/>
              <a:buChar char="▶"/>
              <a:defRPr/>
            </a:lvl8pPr>
            <a:lvl9pPr marL="3086100" lvl="8" indent="-240030" algn="l">
              <a:spcBef>
                <a:spcPts val="338"/>
              </a:spcBef>
              <a:spcAft>
                <a:spcPts val="338"/>
              </a:spcAft>
              <a:buSzPts val="1440"/>
              <a:buChar char="▶"/>
              <a:defRPr/>
            </a:lvl9pPr>
          </a:lstStyle>
          <a:p>
            <a:endParaRPr/>
          </a:p>
        </p:txBody>
      </p:sp>
      <p:sp>
        <p:nvSpPr>
          <p:cNvPr id="114" name="Google Shape;114;p36"/>
          <p:cNvSpPr txBox="1">
            <a:spLocks noGrp="1"/>
          </p:cNvSpPr>
          <p:nvPr>
            <p:ph type="body" idx="2"/>
          </p:nvPr>
        </p:nvSpPr>
        <p:spPr>
          <a:xfrm>
            <a:off x="384870" y="3733800"/>
            <a:ext cx="4800601" cy="762000"/>
          </a:xfrm>
          <a:prstGeom prst="rect">
            <a:avLst/>
          </a:prstGeom>
          <a:noFill/>
          <a:ln>
            <a:noFill/>
          </a:ln>
        </p:spPr>
        <p:txBody>
          <a:bodyPr spcFirstLastPara="1" wrap="square" lIns="91425" tIns="45700" rIns="91425" bIns="45700" anchor="t" anchorCtr="0">
            <a:normAutofit/>
          </a:bodyPr>
          <a:lstStyle>
            <a:lvl1pPr marL="342900" lvl="0" indent="-171450" algn="l">
              <a:spcBef>
                <a:spcPts val="203"/>
              </a:spcBef>
              <a:spcAft>
                <a:spcPts val="0"/>
              </a:spcAft>
              <a:buSzPts val="1080"/>
              <a:buNone/>
              <a:defRPr sz="1013">
                <a:solidFill>
                  <a:srgbClr val="0F486F"/>
                </a:solidFill>
              </a:defRPr>
            </a:lvl1pPr>
            <a:lvl2pPr marL="685800" lvl="1" indent="-171450" algn="l">
              <a:spcBef>
                <a:spcPts val="338"/>
              </a:spcBef>
              <a:spcAft>
                <a:spcPts val="0"/>
              </a:spcAft>
              <a:buSzPts val="1080"/>
              <a:buNone/>
              <a:defRPr sz="1013">
                <a:solidFill>
                  <a:schemeClr val="lt1"/>
                </a:solidFill>
              </a:defRPr>
            </a:lvl2pPr>
            <a:lvl3pPr marL="1028700" lvl="2" indent="-171450" algn="l">
              <a:spcBef>
                <a:spcPts val="338"/>
              </a:spcBef>
              <a:spcAft>
                <a:spcPts val="0"/>
              </a:spcAft>
              <a:buSzPts val="960"/>
              <a:buNone/>
              <a:defRPr sz="900">
                <a:solidFill>
                  <a:schemeClr val="lt1"/>
                </a:solidFill>
              </a:defRPr>
            </a:lvl3pPr>
            <a:lvl4pPr marL="1371600" lvl="3" indent="-171450" algn="l">
              <a:spcBef>
                <a:spcPts val="338"/>
              </a:spcBef>
              <a:spcAft>
                <a:spcPts val="0"/>
              </a:spcAft>
              <a:buSzPts val="840"/>
              <a:buNone/>
              <a:defRPr sz="788">
                <a:solidFill>
                  <a:schemeClr val="lt1"/>
                </a:solidFill>
              </a:defRPr>
            </a:lvl4pPr>
            <a:lvl5pPr marL="1714500" lvl="4" indent="-171450" algn="l">
              <a:spcBef>
                <a:spcPts val="338"/>
              </a:spcBef>
              <a:spcAft>
                <a:spcPts val="0"/>
              </a:spcAft>
              <a:buSzPts val="840"/>
              <a:buNone/>
              <a:defRPr sz="788">
                <a:solidFill>
                  <a:schemeClr val="lt1"/>
                </a:solidFill>
              </a:defRPr>
            </a:lvl5pPr>
            <a:lvl6pPr marL="2057400" lvl="5" indent="-171450" algn="l">
              <a:spcBef>
                <a:spcPts val="338"/>
              </a:spcBef>
              <a:spcAft>
                <a:spcPts val="0"/>
              </a:spcAft>
              <a:buSzPts val="840"/>
              <a:buNone/>
              <a:defRPr sz="788">
                <a:solidFill>
                  <a:schemeClr val="lt1"/>
                </a:solidFill>
              </a:defRPr>
            </a:lvl6pPr>
            <a:lvl7pPr marL="2400300" lvl="6" indent="-171450" algn="l">
              <a:spcBef>
                <a:spcPts val="338"/>
              </a:spcBef>
              <a:spcAft>
                <a:spcPts val="0"/>
              </a:spcAft>
              <a:buSzPts val="840"/>
              <a:buNone/>
              <a:defRPr sz="788">
                <a:solidFill>
                  <a:schemeClr val="lt1"/>
                </a:solidFill>
              </a:defRPr>
            </a:lvl7pPr>
            <a:lvl8pPr marL="2743200" lvl="7" indent="-171450" algn="l">
              <a:spcBef>
                <a:spcPts val="338"/>
              </a:spcBef>
              <a:spcAft>
                <a:spcPts val="0"/>
              </a:spcAft>
              <a:buSzPts val="840"/>
              <a:buNone/>
              <a:defRPr sz="788">
                <a:solidFill>
                  <a:schemeClr val="lt1"/>
                </a:solidFill>
              </a:defRPr>
            </a:lvl8pPr>
            <a:lvl9pPr marL="3086100" lvl="8" indent="-171450" algn="l">
              <a:spcBef>
                <a:spcPts val="338"/>
              </a:spcBef>
              <a:spcAft>
                <a:spcPts val="338"/>
              </a:spcAft>
              <a:buSzPts val="840"/>
              <a:buNone/>
              <a:defRPr sz="788">
                <a:solidFill>
                  <a:schemeClr val="lt1"/>
                </a:solidFill>
              </a:defRPr>
            </a:lvl9pPr>
          </a:lstStyle>
          <a:p>
            <a:endParaRPr/>
          </a:p>
        </p:txBody>
      </p:sp>
      <p:sp>
        <p:nvSpPr>
          <p:cNvPr id="115" name="Google Shape;115;p36"/>
          <p:cNvSpPr txBox="1">
            <a:spLocks noGrp="1"/>
          </p:cNvSpPr>
          <p:nvPr>
            <p:ph type="dt" idx="10"/>
          </p:nvPr>
        </p:nvSpPr>
        <p:spPr>
          <a:xfrm>
            <a:off x="5571232" y="4629150"/>
            <a:ext cx="900113" cy="273844"/>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6"/>
          <p:cNvSpPr txBox="1">
            <a:spLocks noGrp="1"/>
          </p:cNvSpPr>
          <p:nvPr>
            <p:ph type="ftr" idx="11"/>
          </p:nvPr>
        </p:nvSpPr>
        <p:spPr>
          <a:xfrm>
            <a:off x="384869" y="4629150"/>
            <a:ext cx="4243388" cy="27384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6"/>
          <p:cNvSpPr txBox="1">
            <a:spLocks noGrp="1"/>
          </p:cNvSpPr>
          <p:nvPr>
            <p:ph type="sldNum" idx="12"/>
          </p:nvPr>
        </p:nvSpPr>
        <p:spPr>
          <a:xfrm>
            <a:off x="5829300" y="4183857"/>
            <a:ext cx="642513" cy="502444"/>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400"/>
              <a:buFont typeface="Century Gothic"/>
              <a:buNone/>
              <a:defRPr/>
            </a:lvl1pPr>
            <a:lvl2pPr marL="0" lvl="1" indent="0" algn="r">
              <a:spcBef>
                <a:spcPts val="0"/>
              </a:spcBef>
              <a:spcAft>
                <a:spcPts val="0"/>
              </a:spcAft>
              <a:buClr>
                <a:srgbClr val="09304A"/>
              </a:buClr>
              <a:buSzPts val="2400"/>
              <a:buFont typeface="Century Gothic"/>
              <a:buNone/>
              <a:defRPr/>
            </a:lvl2pPr>
            <a:lvl3pPr marL="0" lvl="2" indent="0" algn="r">
              <a:spcBef>
                <a:spcPts val="0"/>
              </a:spcBef>
              <a:spcAft>
                <a:spcPts val="0"/>
              </a:spcAft>
              <a:buClr>
                <a:srgbClr val="09304A"/>
              </a:buClr>
              <a:buSzPts val="2400"/>
              <a:buFont typeface="Century Gothic"/>
              <a:buNone/>
              <a:defRPr/>
            </a:lvl3pPr>
            <a:lvl4pPr marL="0" lvl="3" indent="0" algn="r">
              <a:spcBef>
                <a:spcPts val="0"/>
              </a:spcBef>
              <a:spcAft>
                <a:spcPts val="0"/>
              </a:spcAft>
              <a:buClr>
                <a:srgbClr val="09304A"/>
              </a:buClr>
              <a:buSzPts val="2400"/>
              <a:buFont typeface="Century Gothic"/>
              <a:buNone/>
              <a:defRPr/>
            </a:lvl4pPr>
            <a:lvl5pPr marL="0" lvl="4" indent="0" algn="r">
              <a:spcBef>
                <a:spcPts val="0"/>
              </a:spcBef>
              <a:spcAft>
                <a:spcPts val="0"/>
              </a:spcAft>
              <a:buClr>
                <a:srgbClr val="09304A"/>
              </a:buClr>
              <a:buSzPts val="2400"/>
              <a:buFont typeface="Century Gothic"/>
              <a:buNone/>
              <a:defRPr/>
            </a:lvl5pPr>
            <a:lvl6pPr marL="0" lvl="5" indent="0" algn="r">
              <a:spcBef>
                <a:spcPts val="0"/>
              </a:spcBef>
              <a:spcAft>
                <a:spcPts val="0"/>
              </a:spcAft>
              <a:buClr>
                <a:srgbClr val="09304A"/>
              </a:buClr>
              <a:buSzPts val="2400"/>
              <a:buFont typeface="Century Gothic"/>
              <a:buNone/>
              <a:defRPr/>
            </a:lvl6pPr>
            <a:lvl7pPr marL="0" lvl="6" indent="0" algn="r">
              <a:spcBef>
                <a:spcPts val="0"/>
              </a:spcBef>
              <a:spcAft>
                <a:spcPts val="0"/>
              </a:spcAft>
              <a:buClr>
                <a:srgbClr val="09304A"/>
              </a:buClr>
              <a:buSzPts val="2400"/>
              <a:buFont typeface="Century Gothic"/>
              <a:buNone/>
              <a:defRPr/>
            </a:lvl7pPr>
            <a:lvl8pPr marL="0" lvl="7" indent="0" algn="r">
              <a:spcBef>
                <a:spcPts val="0"/>
              </a:spcBef>
              <a:spcAft>
                <a:spcPts val="0"/>
              </a:spcAft>
              <a:buClr>
                <a:srgbClr val="09304A"/>
              </a:buClr>
              <a:buSzPts val="2400"/>
              <a:buFont typeface="Century Gothic"/>
              <a:buNone/>
              <a:defRPr/>
            </a:lvl8pPr>
            <a:lvl9pPr marL="0" lvl="8" indent="0" algn="r">
              <a:spcBef>
                <a:spcPts val="0"/>
              </a:spcBef>
              <a:spcAft>
                <a:spcPts val="0"/>
              </a:spcAft>
              <a:buClr>
                <a:srgbClr val="09304A"/>
              </a:buClr>
              <a:buSzPts val="2400"/>
              <a:buFont typeface="Century Gothic"/>
              <a:buNone/>
              <a:defRPr/>
            </a:lvl9pPr>
          </a:lstStyle>
          <a:p>
            <a:fld id="{00000000-1234-1234-1234-123412341234}" type="slidenum">
              <a:rPr lang="en" smtClean="0"/>
              <a:pPr/>
              <a:t>‹#›</a:t>
            </a:fld>
            <a:endParaRPr lang="en"/>
          </a:p>
        </p:txBody>
      </p:sp>
      <p:sp>
        <p:nvSpPr>
          <p:cNvPr id="118" name="Google Shape;118;p36"/>
          <p:cNvSpPr txBox="1"/>
          <p:nvPr/>
        </p:nvSpPr>
        <p:spPr>
          <a:xfrm>
            <a:off x="299144" y="609167"/>
            <a:ext cx="342900" cy="438582"/>
          </a:xfrm>
          <a:prstGeom prst="rect">
            <a:avLst/>
          </a:prstGeom>
          <a:noFill/>
          <a:ln>
            <a:noFill/>
          </a:ln>
        </p:spPr>
        <p:txBody>
          <a:bodyPr spcFirstLastPara="1" wrap="square" lIns="51431" tIns="25706" rIns="51431" bIns="25706" anchor="ctr" anchorCtr="0">
            <a:noAutofit/>
          </a:bodyPr>
          <a:lstStyle/>
          <a:p>
            <a:pPr marL="0" marR="0" lvl="0" indent="0" algn="l" rtl="0">
              <a:spcBef>
                <a:spcPts val="0"/>
              </a:spcBef>
              <a:spcAft>
                <a:spcPts val="0"/>
              </a:spcAft>
              <a:buNone/>
            </a:pPr>
            <a:r>
              <a:rPr lang="en" sz="4500" b="0" i="0" u="none" strike="noStrike" cap="none">
                <a:solidFill>
                  <a:schemeClr val="lt1"/>
                </a:solidFill>
                <a:latin typeface="Century Gothic"/>
                <a:ea typeface="Century Gothic"/>
                <a:cs typeface="Century Gothic"/>
                <a:sym typeface="Century Gothic"/>
              </a:rPr>
              <a:t>“</a:t>
            </a:r>
            <a:endParaRPr sz="1050"/>
          </a:p>
        </p:txBody>
      </p:sp>
      <p:sp>
        <p:nvSpPr>
          <p:cNvPr id="119" name="Google Shape;119;p36"/>
          <p:cNvSpPr txBox="1"/>
          <p:nvPr/>
        </p:nvSpPr>
        <p:spPr>
          <a:xfrm>
            <a:off x="5785544" y="2076451"/>
            <a:ext cx="342900" cy="438582"/>
          </a:xfrm>
          <a:prstGeom prst="rect">
            <a:avLst/>
          </a:prstGeom>
          <a:noFill/>
          <a:ln>
            <a:noFill/>
          </a:ln>
        </p:spPr>
        <p:txBody>
          <a:bodyPr spcFirstLastPara="1" wrap="square" lIns="51431" tIns="25706" rIns="51431" bIns="25706" anchor="ctr" anchorCtr="0">
            <a:noAutofit/>
          </a:bodyPr>
          <a:lstStyle/>
          <a:p>
            <a:pPr marL="0" marR="0" lvl="0" indent="0" algn="r" rtl="0">
              <a:spcBef>
                <a:spcPts val="0"/>
              </a:spcBef>
              <a:spcAft>
                <a:spcPts val="0"/>
              </a:spcAft>
              <a:buNone/>
            </a:pPr>
            <a:r>
              <a:rPr lang="en" sz="4500" b="0" i="0" u="none" strike="noStrike" cap="none">
                <a:solidFill>
                  <a:schemeClr val="lt1"/>
                </a:solidFill>
                <a:latin typeface="Century Gothic"/>
                <a:ea typeface="Century Gothic"/>
                <a:cs typeface="Century Gothic"/>
                <a:sym typeface="Century Gothic"/>
              </a:rPr>
              <a:t>”</a:t>
            </a:r>
            <a:endParaRPr sz="105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37"/>
          <p:cNvSpPr txBox="1">
            <a:spLocks noGrp="1"/>
          </p:cNvSpPr>
          <p:nvPr>
            <p:ph type="title"/>
          </p:nvPr>
        </p:nvSpPr>
        <p:spPr>
          <a:xfrm>
            <a:off x="384870" y="514350"/>
            <a:ext cx="5657850"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7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7"/>
          <p:cNvSpPr txBox="1">
            <a:spLocks noGrp="1"/>
          </p:cNvSpPr>
          <p:nvPr>
            <p:ph type="body" idx="1"/>
          </p:nvPr>
        </p:nvSpPr>
        <p:spPr>
          <a:xfrm>
            <a:off x="384869" y="2946401"/>
            <a:ext cx="4800600" cy="628650"/>
          </a:xfrm>
          <a:prstGeom prst="rect">
            <a:avLst/>
          </a:prstGeom>
          <a:noFill/>
          <a:ln>
            <a:noFill/>
          </a:ln>
        </p:spPr>
        <p:txBody>
          <a:bodyPr spcFirstLastPara="1" wrap="square" lIns="91425" tIns="45700" rIns="91425" bIns="45700" anchor="b" anchorCtr="0">
            <a:normAutofit/>
          </a:bodyPr>
          <a:lstStyle>
            <a:lvl1pPr marL="342900" lvl="0" indent="-171450" algn="l">
              <a:spcBef>
                <a:spcPts val="270"/>
              </a:spcBef>
              <a:spcAft>
                <a:spcPts val="0"/>
              </a:spcAft>
              <a:buSzPts val="1440"/>
              <a:buNone/>
              <a:defRPr sz="1350" b="0" cap="none">
                <a:solidFill>
                  <a:schemeClr val="lt1"/>
                </a:solidFill>
              </a:defRPr>
            </a:lvl1pPr>
            <a:lvl2pPr marL="685800" lvl="1" indent="-240030" algn="l">
              <a:spcBef>
                <a:spcPts val="338"/>
              </a:spcBef>
              <a:spcAft>
                <a:spcPts val="0"/>
              </a:spcAft>
              <a:buSzPts val="1440"/>
              <a:buChar char="▶"/>
              <a:defRPr/>
            </a:lvl2pPr>
            <a:lvl3pPr marL="1028700" lvl="2" indent="-240029" algn="l">
              <a:spcBef>
                <a:spcPts val="338"/>
              </a:spcBef>
              <a:spcAft>
                <a:spcPts val="0"/>
              </a:spcAft>
              <a:buSzPts val="1440"/>
              <a:buChar char="▶"/>
              <a:defRPr/>
            </a:lvl3pPr>
            <a:lvl4pPr marL="1371600" lvl="3" indent="-240029" algn="l">
              <a:spcBef>
                <a:spcPts val="338"/>
              </a:spcBef>
              <a:spcAft>
                <a:spcPts val="0"/>
              </a:spcAft>
              <a:buSzPts val="1440"/>
              <a:buChar char="▶"/>
              <a:defRPr/>
            </a:lvl4pPr>
            <a:lvl5pPr marL="1714500" lvl="4" indent="-240029" algn="l">
              <a:spcBef>
                <a:spcPts val="338"/>
              </a:spcBef>
              <a:spcAft>
                <a:spcPts val="0"/>
              </a:spcAft>
              <a:buSzPts val="1440"/>
              <a:buChar char="▶"/>
              <a:defRPr/>
            </a:lvl5pPr>
            <a:lvl6pPr marL="2057400" lvl="5" indent="-240029" algn="l">
              <a:spcBef>
                <a:spcPts val="338"/>
              </a:spcBef>
              <a:spcAft>
                <a:spcPts val="0"/>
              </a:spcAft>
              <a:buSzPts val="1440"/>
              <a:buChar char="▶"/>
              <a:defRPr/>
            </a:lvl6pPr>
            <a:lvl7pPr marL="2400300" lvl="6" indent="-240029" algn="l">
              <a:spcBef>
                <a:spcPts val="338"/>
              </a:spcBef>
              <a:spcAft>
                <a:spcPts val="0"/>
              </a:spcAft>
              <a:buSzPts val="1440"/>
              <a:buChar char="▶"/>
              <a:defRPr/>
            </a:lvl7pPr>
            <a:lvl8pPr marL="2743200" lvl="7" indent="-240030" algn="l">
              <a:spcBef>
                <a:spcPts val="338"/>
              </a:spcBef>
              <a:spcAft>
                <a:spcPts val="0"/>
              </a:spcAft>
              <a:buSzPts val="1440"/>
              <a:buChar char="▶"/>
              <a:defRPr/>
            </a:lvl8pPr>
            <a:lvl9pPr marL="3086100" lvl="8" indent="-240030" algn="l">
              <a:spcBef>
                <a:spcPts val="338"/>
              </a:spcBef>
              <a:spcAft>
                <a:spcPts val="338"/>
              </a:spcAft>
              <a:buSzPts val="1440"/>
              <a:buChar char="▶"/>
              <a:defRPr/>
            </a:lvl9pPr>
          </a:lstStyle>
          <a:p>
            <a:endParaRPr/>
          </a:p>
        </p:txBody>
      </p:sp>
      <p:sp>
        <p:nvSpPr>
          <p:cNvPr id="123" name="Google Shape;123;p37"/>
          <p:cNvSpPr txBox="1">
            <a:spLocks noGrp="1"/>
          </p:cNvSpPr>
          <p:nvPr>
            <p:ph type="body" idx="2"/>
          </p:nvPr>
        </p:nvSpPr>
        <p:spPr>
          <a:xfrm>
            <a:off x="384870" y="3575049"/>
            <a:ext cx="4800601" cy="920750"/>
          </a:xfrm>
          <a:prstGeom prst="rect">
            <a:avLst/>
          </a:prstGeom>
          <a:noFill/>
          <a:ln>
            <a:noFill/>
          </a:ln>
        </p:spPr>
        <p:txBody>
          <a:bodyPr spcFirstLastPara="1" wrap="square" lIns="91425" tIns="45700" rIns="91425" bIns="45700" anchor="t" anchorCtr="0">
            <a:normAutofit/>
          </a:bodyPr>
          <a:lstStyle>
            <a:lvl1pPr marL="342900" lvl="0" indent="-171450" algn="l">
              <a:spcBef>
                <a:spcPts val="203"/>
              </a:spcBef>
              <a:spcAft>
                <a:spcPts val="0"/>
              </a:spcAft>
              <a:buSzPts val="1080"/>
              <a:buNone/>
              <a:defRPr sz="1013">
                <a:solidFill>
                  <a:srgbClr val="0F486F"/>
                </a:solidFill>
              </a:defRPr>
            </a:lvl1pPr>
            <a:lvl2pPr marL="685800" lvl="1" indent="-171450" algn="l">
              <a:spcBef>
                <a:spcPts val="338"/>
              </a:spcBef>
              <a:spcAft>
                <a:spcPts val="0"/>
              </a:spcAft>
              <a:buSzPts val="1080"/>
              <a:buNone/>
              <a:defRPr sz="1013">
                <a:solidFill>
                  <a:schemeClr val="lt1"/>
                </a:solidFill>
              </a:defRPr>
            </a:lvl2pPr>
            <a:lvl3pPr marL="1028700" lvl="2" indent="-171450" algn="l">
              <a:spcBef>
                <a:spcPts val="338"/>
              </a:spcBef>
              <a:spcAft>
                <a:spcPts val="0"/>
              </a:spcAft>
              <a:buSzPts val="960"/>
              <a:buNone/>
              <a:defRPr sz="900">
                <a:solidFill>
                  <a:schemeClr val="lt1"/>
                </a:solidFill>
              </a:defRPr>
            </a:lvl3pPr>
            <a:lvl4pPr marL="1371600" lvl="3" indent="-171450" algn="l">
              <a:spcBef>
                <a:spcPts val="338"/>
              </a:spcBef>
              <a:spcAft>
                <a:spcPts val="0"/>
              </a:spcAft>
              <a:buSzPts val="840"/>
              <a:buNone/>
              <a:defRPr sz="788">
                <a:solidFill>
                  <a:schemeClr val="lt1"/>
                </a:solidFill>
              </a:defRPr>
            </a:lvl4pPr>
            <a:lvl5pPr marL="1714500" lvl="4" indent="-171450" algn="l">
              <a:spcBef>
                <a:spcPts val="338"/>
              </a:spcBef>
              <a:spcAft>
                <a:spcPts val="0"/>
              </a:spcAft>
              <a:buSzPts val="840"/>
              <a:buNone/>
              <a:defRPr sz="788">
                <a:solidFill>
                  <a:schemeClr val="lt1"/>
                </a:solidFill>
              </a:defRPr>
            </a:lvl5pPr>
            <a:lvl6pPr marL="2057400" lvl="5" indent="-171450" algn="l">
              <a:spcBef>
                <a:spcPts val="338"/>
              </a:spcBef>
              <a:spcAft>
                <a:spcPts val="0"/>
              </a:spcAft>
              <a:buSzPts val="840"/>
              <a:buNone/>
              <a:defRPr sz="788">
                <a:solidFill>
                  <a:schemeClr val="lt1"/>
                </a:solidFill>
              </a:defRPr>
            </a:lvl6pPr>
            <a:lvl7pPr marL="2400300" lvl="6" indent="-171450" algn="l">
              <a:spcBef>
                <a:spcPts val="338"/>
              </a:spcBef>
              <a:spcAft>
                <a:spcPts val="0"/>
              </a:spcAft>
              <a:buSzPts val="840"/>
              <a:buNone/>
              <a:defRPr sz="788">
                <a:solidFill>
                  <a:schemeClr val="lt1"/>
                </a:solidFill>
              </a:defRPr>
            </a:lvl7pPr>
            <a:lvl8pPr marL="2743200" lvl="7" indent="-171450" algn="l">
              <a:spcBef>
                <a:spcPts val="338"/>
              </a:spcBef>
              <a:spcAft>
                <a:spcPts val="0"/>
              </a:spcAft>
              <a:buSzPts val="840"/>
              <a:buNone/>
              <a:defRPr sz="788">
                <a:solidFill>
                  <a:schemeClr val="lt1"/>
                </a:solidFill>
              </a:defRPr>
            </a:lvl8pPr>
            <a:lvl9pPr marL="3086100" lvl="8" indent="-171450" algn="l">
              <a:spcBef>
                <a:spcPts val="338"/>
              </a:spcBef>
              <a:spcAft>
                <a:spcPts val="338"/>
              </a:spcAft>
              <a:buSzPts val="840"/>
              <a:buNone/>
              <a:defRPr sz="788">
                <a:solidFill>
                  <a:schemeClr val="lt1"/>
                </a:solidFill>
              </a:defRPr>
            </a:lvl9pPr>
          </a:lstStyle>
          <a:p>
            <a:endParaRPr/>
          </a:p>
        </p:txBody>
      </p:sp>
      <p:sp>
        <p:nvSpPr>
          <p:cNvPr id="124" name="Google Shape;124;p37"/>
          <p:cNvSpPr txBox="1">
            <a:spLocks noGrp="1"/>
          </p:cNvSpPr>
          <p:nvPr>
            <p:ph type="dt" idx="10"/>
          </p:nvPr>
        </p:nvSpPr>
        <p:spPr>
          <a:xfrm>
            <a:off x="5571232" y="4629150"/>
            <a:ext cx="900113" cy="273844"/>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7"/>
          <p:cNvSpPr txBox="1">
            <a:spLocks noGrp="1"/>
          </p:cNvSpPr>
          <p:nvPr>
            <p:ph type="ftr" idx="11"/>
          </p:nvPr>
        </p:nvSpPr>
        <p:spPr>
          <a:xfrm>
            <a:off x="384869" y="4629150"/>
            <a:ext cx="4243388" cy="27384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7"/>
          <p:cNvSpPr txBox="1">
            <a:spLocks noGrp="1"/>
          </p:cNvSpPr>
          <p:nvPr>
            <p:ph type="sldNum" idx="12"/>
          </p:nvPr>
        </p:nvSpPr>
        <p:spPr>
          <a:xfrm>
            <a:off x="5829300" y="4183857"/>
            <a:ext cx="642513" cy="502444"/>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400"/>
              <a:buFont typeface="Century Gothic"/>
              <a:buNone/>
              <a:defRPr/>
            </a:lvl1pPr>
            <a:lvl2pPr marL="0" lvl="1" indent="0" algn="r">
              <a:spcBef>
                <a:spcPts val="0"/>
              </a:spcBef>
              <a:spcAft>
                <a:spcPts val="0"/>
              </a:spcAft>
              <a:buClr>
                <a:srgbClr val="09304A"/>
              </a:buClr>
              <a:buSzPts val="2400"/>
              <a:buFont typeface="Century Gothic"/>
              <a:buNone/>
              <a:defRPr/>
            </a:lvl2pPr>
            <a:lvl3pPr marL="0" lvl="2" indent="0" algn="r">
              <a:spcBef>
                <a:spcPts val="0"/>
              </a:spcBef>
              <a:spcAft>
                <a:spcPts val="0"/>
              </a:spcAft>
              <a:buClr>
                <a:srgbClr val="09304A"/>
              </a:buClr>
              <a:buSzPts val="2400"/>
              <a:buFont typeface="Century Gothic"/>
              <a:buNone/>
              <a:defRPr/>
            </a:lvl3pPr>
            <a:lvl4pPr marL="0" lvl="3" indent="0" algn="r">
              <a:spcBef>
                <a:spcPts val="0"/>
              </a:spcBef>
              <a:spcAft>
                <a:spcPts val="0"/>
              </a:spcAft>
              <a:buClr>
                <a:srgbClr val="09304A"/>
              </a:buClr>
              <a:buSzPts val="2400"/>
              <a:buFont typeface="Century Gothic"/>
              <a:buNone/>
              <a:defRPr/>
            </a:lvl4pPr>
            <a:lvl5pPr marL="0" lvl="4" indent="0" algn="r">
              <a:spcBef>
                <a:spcPts val="0"/>
              </a:spcBef>
              <a:spcAft>
                <a:spcPts val="0"/>
              </a:spcAft>
              <a:buClr>
                <a:srgbClr val="09304A"/>
              </a:buClr>
              <a:buSzPts val="2400"/>
              <a:buFont typeface="Century Gothic"/>
              <a:buNone/>
              <a:defRPr/>
            </a:lvl5pPr>
            <a:lvl6pPr marL="0" lvl="5" indent="0" algn="r">
              <a:spcBef>
                <a:spcPts val="0"/>
              </a:spcBef>
              <a:spcAft>
                <a:spcPts val="0"/>
              </a:spcAft>
              <a:buClr>
                <a:srgbClr val="09304A"/>
              </a:buClr>
              <a:buSzPts val="2400"/>
              <a:buFont typeface="Century Gothic"/>
              <a:buNone/>
              <a:defRPr/>
            </a:lvl6pPr>
            <a:lvl7pPr marL="0" lvl="6" indent="0" algn="r">
              <a:spcBef>
                <a:spcPts val="0"/>
              </a:spcBef>
              <a:spcAft>
                <a:spcPts val="0"/>
              </a:spcAft>
              <a:buClr>
                <a:srgbClr val="09304A"/>
              </a:buClr>
              <a:buSzPts val="2400"/>
              <a:buFont typeface="Century Gothic"/>
              <a:buNone/>
              <a:defRPr/>
            </a:lvl7pPr>
            <a:lvl8pPr marL="0" lvl="7" indent="0" algn="r">
              <a:spcBef>
                <a:spcPts val="0"/>
              </a:spcBef>
              <a:spcAft>
                <a:spcPts val="0"/>
              </a:spcAft>
              <a:buClr>
                <a:srgbClr val="09304A"/>
              </a:buClr>
              <a:buSzPts val="2400"/>
              <a:buFont typeface="Century Gothic"/>
              <a:buNone/>
              <a:defRPr/>
            </a:lvl8pPr>
            <a:lvl9pPr marL="0" lvl="8" indent="0" algn="r">
              <a:spcBef>
                <a:spcPts val="0"/>
              </a:spcBef>
              <a:spcAft>
                <a:spcPts val="0"/>
              </a:spcAft>
              <a:buClr>
                <a:srgbClr val="09304A"/>
              </a:buClr>
              <a:buSzPts val="2400"/>
              <a:buFont typeface="Century Gothic"/>
              <a:buNone/>
              <a:defRPr/>
            </a:lvl9pPr>
          </a:lstStyle>
          <a:p>
            <a:fld id="{00000000-1234-1234-1234-123412341234}" type="slidenum">
              <a:rPr lang="en" smtClean="0"/>
              <a:pPr/>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38"/>
          <p:cNvSpPr txBox="1">
            <a:spLocks noGrp="1"/>
          </p:cNvSpPr>
          <p:nvPr>
            <p:ph type="title"/>
          </p:nvPr>
        </p:nvSpPr>
        <p:spPr>
          <a:xfrm>
            <a:off x="384869" y="3365499"/>
            <a:ext cx="4800600" cy="11303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7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8"/>
          <p:cNvSpPr txBox="1">
            <a:spLocks noGrp="1"/>
          </p:cNvSpPr>
          <p:nvPr>
            <p:ph type="body" idx="1"/>
          </p:nvPr>
        </p:nvSpPr>
        <p:spPr>
          <a:xfrm rot="5400000">
            <a:off x="1429444" y="-530224"/>
            <a:ext cx="2711450" cy="4800600"/>
          </a:xfrm>
          <a:prstGeom prst="rect">
            <a:avLst/>
          </a:prstGeom>
          <a:noFill/>
          <a:ln>
            <a:noFill/>
          </a:ln>
        </p:spPr>
        <p:txBody>
          <a:bodyPr spcFirstLastPara="1" wrap="square" lIns="91425" tIns="45700" rIns="91425" bIns="45700" anchor="t" anchorCtr="0">
            <a:normAutofit/>
          </a:bodyPr>
          <a:lstStyle>
            <a:lvl1pPr marL="342900" lvl="0" indent="-240030" algn="l">
              <a:spcBef>
                <a:spcPts val="270"/>
              </a:spcBef>
              <a:spcAft>
                <a:spcPts val="0"/>
              </a:spcAft>
              <a:buSzPts val="1440"/>
              <a:buChar char="▶"/>
              <a:defRPr/>
            </a:lvl1pPr>
            <a:lvl2pPr marL="685800" lvl="1" indent="-240030" algn="l">
              <a:spcBef>
                <a:spcPts val="338"/>
              </a:spcBef>
              <a:spcAft>
                <a:spcPts val="0"/>
              </a:spcAft>
              <a:buSzPts val="1440"/>
              <a:buChar char="▶"/>
              <a:defRPr/>
            </a:lvl2pPr>
            <a:lvl3pPr marL="1028700" lvl="2" indent="-240029" algn="l">
              <a:spcBef>
                <a:spcPts val="338"/>
              </a:spcBef>
              <a:spcAft>
                <a:spcPts val="0"/>
              </a:spcAft>
              <a:buSzPts val="1440"/>
              <a:buChar char="▶"/>
              <a:defRPr/>
            </a:lvl3pPr>
            <a:lvl4pPr marL="1371600" lvl="3" indent="-240029" algn="l">
              <a:spcBef>
                <a:spcPts val="338"/>
              </a:spcBef>
              <a:spcAft>
                <a:spcPts val="0"/>
              </a:spcAft>
              <a:buSzPts val="1440"/>
              <a:buChar char="▶"/>
              <a:defRPr/>
            </a:lvl4pPr>
            <a:lvl5pPr marL="1714500" lvl="4" indent="-240029" algn="l">
              <a:spcBef>
                <a:spcPts val="338"/>
              </a:spcBef>
              <a:spcAft>
                <a:spcPts val="0"/>
              </a:spcAft>
              <a:buSzPts val="1440"/>
              <a:buChar char="▶"/>
              <a:defRPr/>
            </a:lvl5pPr>
            <a:lvl6pPr marL="2057400" lvl="5" indent="-240029" algn="l">
              <a:spcBef>
                <a:spcPts val="338"/>
              </a:spcBef>
              <a:spcAft>
                <a:spcPts val="0"/>
              </a:spcAft>
              <a:buSzPts val="1440"/>
              <a:buChar char="▶"/>
              <a:defRPr/>
            </a:lvl6pPr>
            <a:lvl7pPr marL="2400300" lvl="6" indent="-240029" algn="l">
              <a:spcBef>
                <a:spcPts val="338"/>
              </a:spcBef>
              <a:spcAft>
                <a:spcPts val="0"/>
              </a:spcAft>
              <a:buSzPts val="1440"/>
              <a:buChar char="▶"/>
              <a:defRPr/>
            </a:lvl7pPr>
            <a:lvl8pPr marL="2743200" lvl="7" indent="-240030" algn="l">
              <a:spcBef>
                <a:spcPts val="338"/>
              </a:spcBef>
              <a:spcAft>
                <a:spcPts val="0"/>
              </a:spcAft>
              <a:buSzPts val="1440"/>
              <a:buChar char="▶"/>
              <a:defRPr/>
            </a:lvl8pPr>
            <a:lvl9pPr marL="3086100" lvl="8" indent="-240030" algn="l">
              <a:spcBef>
                <a:spcPts val="338"/>
              </a:spcBef>
              <a:spcAft>
                <a:spcPts val="338"/>
              </a:spcAft>
              <a:buSzPts val="1440"/>
              <a:buChar char="▶"/>
              <a:defRPr/>
            </a:lvl9pPr>
          </a:lstStyle>
          <a:p>
            <a:endParaRPr/>
          </a:p>
        </p:txBody>
      </p:sp>
      <p:sp>
        <p:nvSpPr>
          <p:cNvPr id="130" name="Google Shape;130;p38"/>
          <p:cNvSpPr txBox="1">
            <a:spLocks noGrp="1"/>
          </p:cNvSpPr>
          <p:nvPr>
            <p:ph type="dt" idx="10"/>
          </p:nvPr>
        </p:nvSpPr>
        <p:spPr>
          <a:xfrm>
            <a:off x="5571232" y="4629150"/>
            <a:ext cx="900113" cy="273844"/>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8"/>
          <p:cNvSpPr txBox="1">
            <a:spLocks noGrp="1"/>
          </p:cNvSpPr>
          <p:nvPr>
            <p:ph type="ftr" idx="11"/>
          </p:nvPr>
        </p:nvSpPr>
        <p:spPr>
          <a:xfrm>
            <a:off x="384869" y="4629150"/>
            <a:ext cx="4243388" cy="27384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8"/>
          <p:cNvSpPr txBox="1">
            <a:spLocks noGrp="1"/>
          </p:cNvSpPr>
          <p:nvPr>
            <p:ph type="sldNum" idx="12"/>
          </p:nvPr>
        </p:nvSpPr>
        <p:spPr>
          <a:xfrm>
            <a:off x="5829300" y="4183857"/>
            <a:ext cx="642513" cy="502444"/>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400"/>
              <a:buFont typeface="Century Gothic"/>
              <a:buNone/>
              <a:defRPr/>
            </a:lvl1pPr>
            <a:lvl2pPr marL="0" lvl="1" indent="0" algn="r">
              <a:spcBef>
                <a:spcPts val="0"/>
              </a:spcBef>
              <a:spcAft>
                <a:spcPts val="0"/>
              </a:spcAft>
              <a:buClr>
                <a:srgbClr val="09304A"/>
              </a:buClr>
              <a:buSzPts val="2400"/>
              <a:buFont typeface="Century Gothic"/>
              <a:buNone/>
              <a:defRPr/>
            </a:lvl2pPr>
            <a:lvl3pPr marL="0" lvl="2" indent="0" algn="r">
              <a:spcBef>
                <a:spcPts val="0"/>
              </a:spcBef>
              <a:spcAft>
                <a:spcPts val="0"/>
              </a:spcAft>
              <a:buClr>
                <a:srgbClr val="09304A"/>
              </a:buClr>
              <a:buSzPts val="2400"/>
              <a:buFont typeface="Century Gothic"/>
              <a:buNone/>
              <a:defRPr/>
            </a:lvl3pPr>
            <a:lvl4pPr marL="0" lvl="3" indent="0" algn="r">
              <a:spcBef>
                <a:spcPts val="0"/>
              </a:spcBef>
              <a:spcAft>
                <a:spcPts val="0"/>
              </a:spcAft>
              <a:buClr>
                <a:srgbClr val="09304A"/>
              </a:buClr>
              <a:buSzPts val="2400"/>
              <a:buFont typeface="Century Gothic"/>
              <a:buNone/>
              <a:defRPr/>
            </a:lvl4pPr>
            <a:lvl5pPr marL="0" lvl="4" indent="0" algn="r">
              <a:spcBef>
                <a:spcPts val="0"/>
              </a:spcBef>
              <a:spcAft>
                <a:spcPts val="0"/>
              </a:spcAft>
              <a:buClr>
                <a:srgbClr val="09304A"/>
              </a:buClr>
              <a:buSzPts val="2400"/>
              <a:buFont typeface="Century Gothic"/>
              <a:buNone/>
              <a:defRPr/>
            </a:lvl5pPr>
            <a:lvl6pPr marL="0" lvl="5" indent="0" algn="r">
              <a:spcBef>
                <a:spcPts val="0"/>
              </a:spcBef>
              <a:spcAft>
                <a:spcPts val="0"/>
              </a:spcAft>
              <a:buClr>
                <a:srgbClr val="09304A"/>
              </a:buClr>
              <a:buSzPts val="2400"/>
              <a:buFont typeface="Century Gothic"/>
              <a:buNone/>
              <a:defRPr/>
            </a:lvl6pPr>
            <a:lvl7pPr marL="0" lvl="6" indent="0" algn="r">
              <a:spcBef>
                <a:spcPts val="0"/>
              </a:spcBef>
              <a:spcAft>
                <a:spcPts val="0"/>
              </a:spcAft>
              <a:buClr>
                <a:srgbClr val="09304A"/>
              </a:buClr>
              <a:buSzPts val="2400"/>
              <a:buFont typeface="Century Gothic"/>
              <a:buNone/>
              <a:defRPr/>
            </a:lvl7pPr>
            <a:lvl8pPr marL="0" lvl="7" indent="0" algn="r">
              <a:spcBef>
                <a:spcPts val="0"/>
              </a:spcBef>
              <a:spcAft>
                <a:spcPts val="0"/>
              </a:spcAft>
              <a:buClr>
                <a:srgbClr val="09304A"/>
              </a:buClr>
              <a:buSzPts val="2400"/>
              <a:buFont typeface="Century Gothic"/>
              <a:buNone/>
              <a:defRPr/>
            </a:lvl8pPr>
            <a:lvl9pPr marL="0" lvl="8" indent="0" algn="r">
              <a:spcBef>
                <a:spcPts val="0"/>
              </a:spcBef>
              <a:spcAft>
                <a:spcPts val="0"/>
              </a:spcAft>
              <a:buClr>
                <a:srgbClr val="09304A"/>
              </a:buClr>
              <a:buSzPts val="2400"/>
              <a:buFont typeface="Century Gothic"/>
              <a:buNone/>
              <a:defRPr/>
            </a:lvl9pPr>
          </a:lstStyle>
          <a:p>
            <a:fld id="{00000000-1234-1234-1234-123412341234}" type="slidenum">
              <a:rPr lang="en" smtClean="0"/>
              <a:pPr/>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39"/>
          <p:cNvSpPr txBox="1">
            <a:spLocks noGrp="1"/>
          </p:cNvSpPr>
          <p:nvPr>
            <p:ph type="title"/>
          </p:nvPr>
        </p:nvSpPr>
        <p:spPr>
          <a:xfrm rot="5400000">
            <a:off x="3749576" y="1650206"/>
            <a:ext cx="3429000" cy="115728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9"/>
          <p:cNvSpPr txBox="1">
            <a:spLocks noGrp="1"/>
          </p:cNvSpPr>
          <p:nvPr>
            <p:ph type="body" idx="1"/>
          </p:nvPr>
        </p:nvSpPr>
        <p:spPr>
          <a:xfrm rot="5400000">
            <a:off x="595313" y="304800"/>
            <a:ext cx="3981450" cy="4400550"/>
          </a:xfrm>
          <a:prstGeom prst="rect">
            <a:avLst/>
          </a:prstGeom>
          <a:noFill/>
          <a:ln>
            <a:noFill/>
          </a:ln>
        </p:spPr>
        <p:txBody>
          <a:bodyPr spcFirstLastPara="1" wrap="square" lIns="91425" tIns="45700" rIns="91425" bIns="45700" anchor="t" anchorCtr="0">
            <a:normAutofit/>
          </a:bodyPr>
          <a:lstStyle>
            <a:lvl1pPr marL="342900" lvl="0" indent="-240030" algn="l">
              <a:spcBef>
                <a:spcPts val="270"/>
              </a:spcBef>
              <a:spcAft>
                <a:spcPts val="0"/>
              </a:spcAft>
              <a:buSzPts val="1440"/>
              <a:buChar char="▶"/>
              <a:defRPr/>
            </a:lvl1pPr>
            <a:lvl2pPr marL="685800" lvl="1" indent="-240030" algn="l">
              <a:spcBef>
                <a:spcPts val="338"/>
              </a:spcBef>
              <a:spcAft>
                <a:spcPts val="0"/>
              </a:spcAft>
              <a:buSzPts val="1440"/>
              <a:buChar char="▶"/>
              <a:defRPr/>
            </a:lvl2pPr>
            <a:lvl3pPr marL="1028700" lvl="2" indent="-240029" algn="l">
              <a:spcBef>
                <a:spcPts val="338"/>
              </a:spcBef>
              <a:spcAft>
                <a:spcPts val="0"/>
              </a:spcAft>
              <a:buSzPts val="1440"/>
              <a:buChar char="▶"/>
              <a:defRPr/>
            </a:lvl3pPr>
            <a:lvl4pPr marL="1371600" lvl="3" indent="-240029" algn="l">
              <a:spcBef>
                <a:spcPts val="338"/>
              </a:spcBef>
              <a:spcAft>
                <a:spcPts val="0"/>
              </a:spcAft>
              <a:buSzPts val="1440"/>
              <a:buChar char="▶"/>
              <a:defRPr/>
            </a:lvl4pPr>
            <a:lvl5pPr marL="1714500" lvl="4" indent="-240029" algn="l">
              <a:spcBef>
                <a:spcPts val="338"/>
              </a:spcBef>
              <a:spcAft>
                <a:spcPts val="0"/>
              </a:spcAft>
              <a:buSzPts val="1440"/>
              <a:buChar char="▶"/>
              <a:defRPr/>
            </a:lvl5pPr>
            <a:lvl6pPr marL="2057400" lvl="5" indent="-240029" algn="l">
              <a:spcBef>
                <a:spcPts val="338"/>
              </a:spcBef>
              <a:spcAft>
                <a:spcPts val="0"/>
              </a:spcAft>
              <a:buSzPts val="1440"/>
              <a:buChar char="▶"/>
              <a:defRPr/>
            </a:lvl6pPr>
            <a:lvl7pPr marL="2400300" lvl="6" indent="-240029" algn="l">
              <a:spcBef>
                <a:spcPts val="338"/>
              </a:spcBef>
              <a:spcAft>
                <a:spcPts val="0"/>
              </a:spcAft>
              <a:buSzPts val="1440"/>
              <a:buChar char="▶"/>
              <a:defRPr/>
            </a:lvl7pPr>
            <a:lvl8pPr marL="2743200" lvl="7" indent="-240030" algn="l">
              <a:spcBef>
                <a:spcPts val="338"/>
              </a:spcBef>
              <a:spcAft>
                <a:spcPts val="0"/>
              </a:spcAft>
              <a:buSzPts val="1440"/>
              <a:buChar char="▶"/>
              <a:defRPr/>
            </a:lvl8pPr>
            <a:lvl9pPr marL="3086100" lvl="8" indent="-240030" algn="l">
              <a:spcBef>
                <a:spcPts val="338"/>
              </a:spcBef>
              <a:spcAft>
                <a:spcPts val="338"/>
              </a:spcAft>
              <a:buSzPts val="1440"/>
              <a:buChar char="▶"/>
              <a:defRPr/>
            </a:lvl9pPr>
          </a:lstStyle>
          <a:p>
            <a:endParaRPr/>
          </a:p>
        </p:txBody>
      </p:sp>
      <p:sp>
        <p:nvSpPr>
          <p:cNvPr id="136" name="Google Shape;136;p39"/>
          <p:cNvSpPr txBox="1">
            <a:spLocks noGrp="1"/>
          </p:cNvSpPr>
          <p:nvPr>
            <p:ph type="dt" idx="10"/>
          </p:nvPr>
        </p:nvSpPr>
        <p:spPr>
          <a:xfrm>
            <a:off x="5571232" y="4629150"/>
            <a:ext cx="900113" cy="273844"/>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9"/>
          <p:cNvSpPr txBox="1">
            <a:spLocks noGrp="1"/>
          </p:cNvSpPr>
          <p:nvPr>
            <p:ph type="ftr" idx="11"/>
          </p:nvPr>
        </p:nvSpPr>
        <p:spPr>
          <a:xfrm>
            <a:off x="384869" y="4629150"/>
            <a:ext cx="4243388" cy="27384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9"/>
          <p:cNvSpPr txBox="1">
            <a:spLocks noGrp="1"/>
          </p:cNvSpPr>
          <p:nvPr>
            <p:ph type="sldNum" idx="12"/>
          </p:nvPr>
        </p:nvSpPr>
        <p:spPr>
          <a:xfrm>
            <a:off x="5829300" y="4183857"/>
            <a:ext cx="642513" cy="502444"/>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400"/>
              <a:buFont typeface="Century Gothic"/>
              <a:buNone/>
              <a:defRPr/>
            </a:lvl1pPr>
            <a:lvl2pPr marL="0" lvl="1" indent="0" algn="r">
              <a:spcBef>
                <a:spcPts val="0"/>
              </a:spcBef>
              <a:spcAft>
                <a:spcPts val="0"/>
              </a:spcAft>
              <a:buClr>
                <a:srgbClr val="09304A"/>
              </a:buClr>
              <a:buSzPts val="2400"/>
              <a:buFont typeface="Century Gothic"/>
              <a:buNone/>
              <a:defRPr/>
            </a:lvl2pPr>
            <a:lvl3pPr marL="0" lvl="2" indent="0" algn="r">
              <a:spcBef>
                <a:spcPts val="0"/>
              </a:spcBef>
              <a:spcAft>
                <a:spcPts val="0"/>
              </a:spcAft>
              <a:buClr>
                <a:srgbClr val="09304A"/>
              </a:buClr>
              <a:buSzPts val="2400"/>
              <a:buFont typeface="Century Gothic"/>
              <a:buNone/>
              <a:defRPr/>
            </a:lvl3pPr>
            <a:lvl4pPr marL="0" lvl="3" indent="0" algn="r">
              <a:spcBef>
                <a:spcPts val="0"/>
              </a:spcBef>
              <a:spcAft>
                <a:spcPts val="0"/>
              </a:spcAft>
              <a:buClr>
                <a:srgbClr val="09304A"/>
              </a:buClr>
              <a:buSzPts val="2400"/>
              <a:buFont typeface="Century Gothic"/>
              <a:buNone/>
              <a:defRPr/>
            </a:lvl4pPr>
            <a:lvl5pPr marL="0" lvl="4" indent="0" algn="r">
              <a:spcBef>
                <a:spcPts val="0"/>
              </a:spcBef>
              <a:spcAft>
                <a:spcPts val="0"/>
              </a:spcAft>
              <a:buClr>
                <a:srgbClr val="09304A"/>
              </a:buClr>
              <a:buSzPts val="2400"/>
              <a:buFont typeface="Century Gothic"/>
              <a:buNone/>
              <a:defRPr/>
            </a:lvl5pPr>
            <a:lvl6pPr marL="0" lvl="5" indent="0" algn="r">
              <a:spcBef>
                <a:spcPts val="0"/>
              </a:spcBef>
              <a:spcAft>
                <a:spcPts val="0"/>
              </a:spcAft>
              <a:buClr>
                <a:srgbClr val="09304A"/>
              </a:buClr>
              <a:buSzPts val="2400"/>
              <a:buFont typeface="Century Gothic"/>
              <a:buNone/>
              <a:defRPr/>
            </a:lvl6pPr>
            <a:lvl7pPr marL="0" lvl="6" indent="0" algn="r">
              <a:spcBef>
                <a:spcPts val="0"/>
              </a:spcBef>
              <a:spcAft>
                <a:spcPts val="0"/>
              </a:spcAft>
              <a:buClr>
                <a:srgbClr val="09304A"/>
              </a:buClr>
              <a:buSzPts val="2400"/>
              <a:buFont typeface="Century Gothic"/>
              <a:buNone/>
              <a:defRPr/>
            </a:lvl7pPr>
            <a:lvl8pPr marL="0" lvl="7" indent="0" algn="r">
              <a:spcBef>
                <a:spcPts val="0"/>
              </a:spcBef>
              <a:spcAft>
                <a:spcPts val="0"/>
              </a:spcAft>
              <a:buClr>
                <a:srgbClr val="09304A"/>
              </a:buClr>
              <a:buSzPts val="2400"/>
              <a:buFont typeface="Century Gothic"/>
              <a:buNone/>
              <a:defRPr/>
            </a:lvl8pPr>
            <a:lvl9pPr marL="0" lvl="8" indent="0" algn="r">
              <a:spcBef>
                <a:spcPts val="0"/>
              </a:spcBef>
              <a:spcAft>
                <a:spcPts val="0"/>
              </a:spcAft>
              <a:buClr>
                <a:srgbClr val="09304A"/>
              </a:buClr>
              <a:buSzPts val="2400"/>
              <a:buFont typeface="Century Gothic"/>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chemeClr val="lt1"/>
              </a:buClr>
              <a:buSzPts val="2800"/>
              <a:buFont typeface="Century Gothic"/>
              <a:buNone/>
              <a:defRPr/>
            </a:lvl1pPr>
            <a:lvl2pPr lvl="1" algn="l">
              <a:spcBef>
                <a:spcPts val="0"/>
              </a:spcBef>
              <a:spcAft>
                <a:spcPts val="0"/>
              </a:spcAft>
              <a:buClr>
                <a:schemeClr val="lt2"/>
              </a:buClr>
              <a:buSzPts val="2800"/>
              <a:buNone/>
              <a:defRPr/>
            </a:lvl2pPr>
            <a:lvl3pPr lvl="2" algn="l">
              <a:spcBef>
                <a:spcPts val="0"/>
              </a:spcBef>
              <a:spcAft>
                <a:spcPts val="0"/>
              </a:spcAft>
              <a:buClr>
                <a:schemeClr val="lt2"/>
              </a:buClr>
              <a:buSzPts val="2800"/>
              <a:buNone/>
              <a:defRPr/>
            </a:lvl3pPr>
            <a:lvl4pPr lvl="3" algn="l">
              <a:spcBef>
                <a:spcPts val="0"/>
              </a:spcBef>
              <a:spcAft>
                <a:spcPts val="0"/>
              </a:spcAft>
              <a:buClr>
                <a:schemeClr val="lt2"/>
              </a:buClr>
              <a:buSzPts val="2800"/>
              <a:buNone/>
              <a:defRPr/>
            </a:lvl4pPr>
            <a:lvl5pPr lvl="4" algn="l">
              <a:spcBef>
                <a:spcPts val="0"/>
              </a:spcBef>
              <a:spcAft>
                <a:spcPts val="0"/>
              </a:spcAft>
              <a:buClr>
                <a:schemeClr val="lt2"/>
              </a:buClr>
              <a:buSzPts val="2800"/>
              <a:buNone/>
              <a:defRPr/>
            </a:lvl5pPr>
            <a:lvl6pPr lvl="5" algn="l">
              <a:spcBef>
                <a:spcPts val="0"/>
              </a:spcBef>
              <a:spcAft>
                <a:spcPts val="0"/>
              </a:spcAft>
              <a:buClr>
                <a:schemeClr val="lt2"/>
              </a:buClr>
              <a:buSzPts val="2800"/>
              <a:buNone/>
              <a:defRPr/>
            </a:lvl6pPr>
            <a:lvl7pPr lvl="6" algn="l">
              <a:spcBef>
                <a:spcPts val="0"/>
              </a:spcBef>
              <a:spcAft>
                <a:spcPts val="0"/>
              </a:spcAft>
              <a:buClr>
                <a:schemeClr val="lt2"/>
              </a:buClr>
              <a:buSzPts val="2800"/>
              <a:buNone/>
              <a:defRPr/>
            </a:lvl7pPr>
            <a:lvl8pPr lvl="7" algn="l">
              <a:spcBef>
                <a:spcPts val="0"/>
              </a:spcBef>
              <a:spcAft>
                <a:spcPts val="0"/>
              </a:spcAft>
              <a:buClr>
                <a:schemeClr val="lt2"/>
              </a:buClr>
              <a:buSzPts val="2800"/>
              <a:buNone/>
              <a:defRPr/>
            </a:lvl8pPr>
            <a:lvl9pPr lvl="8" algn="l">
              <a:spcBef>
                <a:spcPts val="0"/>
              </a:spcBef>
              <a:spcAft>
                <a:spcPts val="0"/>
              </a:spcAft>
              <a:buClr>
                <a:schemeClr val="lt2"/>
              </a:buClr>
              <a:buSzPts val="2800"/>
              <a:buNone/>
              <a:defRPr/>
            </a:lvl9pPr>
          </a:lstStyle>
          <a:p>
            <a:endParaRPr/>
          </a:p>
        </p:txBody>
      </p:sp>
      <p:sp>
        <p:nvSpPr>
          <p:cNvPr id="30" name="Google Shape;30;p23"/>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Autofit/>
          </a:bodyPr>
          <a:lstStyle>
            <a:lvl1pPr marL="342900" lvl="0" indent="-257175" algn="l">
              <a:spcBef>
                <a:spcPts val="0"/>
              </a:spcBef>
              <a:spcAft>
                <a:spcPts val="0"/>
              </a:spcAft>
              <a:buSzPts val="1800"/>
              <a:buChar char="●"/>
              <a:defRPr/>
            </a:lvl1pPr>
            <a:lvl2pPr marL="685800" lvl="1" indent="-238125" algn="l">
              <a:spcBef>
                <a:spcPts val="1200"/>
              </a:spcBef>
              <a:spcAft>
                <a:spcPts val="0"/>
              </a:spcAft>
              <a:buSzPts val="1400"/>
              <a:buChar char="○"/>
              <a:defRPr/>
            </a:lvl2pPr>
            <a:lvl3pPr marL="1028700" lvl="2" indent="-238125" algn="l">
              <a:spcBef>
                <a:spcPts val="1200"/>
              </a:spcBef>
              <a:spcAft>
                <a:spcPts val="0"/>
              </a:spcAft>
              <a:buSzPts val="1400"/>
              <a:buChar char="■"/>
              <a:defRPr/>
            </a:lvl3pPr>
            <a:lvl4pPr marL="1371600" lvl="3" indent="-238125" algn="l">
              <a:spcBef>
                <a:spcPts val="1200"/>
              </a:spcBef>
              <a:spcAft>
                <a:spcPts val="0"/>
              </a:spcAft>
              <a:buSzPts val="1400"/>
              <a:buChar char="●"/>
              <a:defRPr/>
            </a:lvl4pPr>
            <a:lvl5pPr marL="1714500" lvl="4" indent="-238125" algn="l">
              <a:spcBef>
                <a:spcPts val="1200"/>
              </a:spcBef>
              <a:spcAft>
                <a:spcPts val="0"/>
              </a:spcAft>
              <a:buSzPts val="1400"/>
              <a:buChar char="○"/>
              <a:defRPr/>
            </a:lvl5pPr>
            <a:lvl6pPr marL="2057400" lvl="5" indent="-238125" algn="l">
              <a:spcBef>
                <a:spcPts val="1200"/>
              </a:spcBef>
              <a:spcAft>
                <a:spcPts val="0"/>
              </a:spcAft>
              <a:buSzPts val="1400"/>
              <a:buChar char="■"/>
              <a:defRPr/>
            </a:lvl6pPr>
            <a:lvl7pPr marL="2400300" lvl="6" indent="-238125" algn="l">
              <a:spcBef>
                <a:spcPts val="1200"/>
              </a:spcBef>
              <a:spcAft>
                <a:spcPts val="0"/>
              </a:spcAft>
              <a:buSzPts val="1400"/>
              <a:buChar char="●"/>
              <a:defRPr/>
            </a:lvl7pPr>
            <a:lvl8pPr marL="2743200" lvl="7" indent="-238125" algn="l">
              <a:spcBef>
                <a:spcPts val="1200"/>
              </a:spcBef>
              <a:spcAft>
                <a:spcPts val="0"/>
              </a:spcAft>
              <a:buSzPts val="1400"/>
              <a:buChar char="○"/>
              <a:defRPr/>
            </a:lvl8pPr>
            <a:lvl9pPr marL="3086100" lvl="8" indent="-238125" algn="l">
              <a:spcBef>
                <a:spcPts val="1200"/>
              </a:spcBef>
              <a:spcAft>
                <a:spcPts val="1200"/>
              </a:spcAft>
              <a:buSzPts val="1400"/>
              <a:buChar char="■"/>
              <a:defRPr/>
            </a:lvl9pPr>
          </a:lstStyle>
          <a:p>
            <a:endParaRPr/>
          </a:p>
        </p:txBody>
      </p:sp>
      <p:sp>
        <p:nvSpPr>
          <p:cNvPr id="31" name="Google Shape;31;p23"/>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rgbClr val="09304A"/>
              </a:buClr>
              <a:buSzPts val="2400"/>
              <a:buFont typeface="Century Gothic"/>
              <a:buNone/>
              <a:defRPr sz="1800" b="0" i="0" u="none" strike="noStrike" cap="none">
                <a:solidFill>
                  <a:srgbClr val="09304A"/>
                </a:solidFill>
                <a:latin typeface="Century Gothic"/>
                <a:ea typeface="Century Gothic"/>
                <a:cs typeface="Century Gothic"/>
                <a:sym typeface="Century Gothic"/>
              </a:defRPr>
            </a:lvl1pPr>
            <a:lvl2pPr marL="0" marR="0" lvl="1" indent="0" algn="r">
              <a:spcBef>
                <a:spcPts val="0"/>
              </a:spcBef>
              <a:spcAft>
                <a:spcPts val="0"/>
              </a:spcAft>
              <a:buClr>
                <a:srgbClr val="09304A"/>
              </a:buClr>
              <a:buSzPts val="2400"/>
              <a:buFont typeface="Century Gothic"/>
              <a:buNone/>
              <a:defRPr sz="1800" b="0" i="0" u="none" strike="noStrike" cap="none">
                <a:solidFill>
                  <a:srgbClr val="09304A"/>
                </a:solidFill>
                <a:latin typeface="Century Gothic"/>
                <a:ea typeface="Century Gothic"/>
                <a:cs typeface="Century Gothic"/>
                <a:sym typeface="Century Gothic"/>
              </a:defRPr>
            </a:lvl2pPr>
            <a:lvl3pPr marL="0" marR="0" lvl="2" indent="0" algn="r">
              <a:spcBef>
                <a:spcPts val="0"/>
              </a:spcBef>
              <a:spcAft>
                <a:spcPts val="0"/>
              </a:spcAft>
              <a:buClr>
                <a:srgbClr val="09304A"/>
              </a:buClr>
              <a:buSzPts val="2400"/>
              <a:buFont typeface="Century Gothic"/>
              <a:buNone/>
              <a:defRPr sz="1800" b="0" i="0" u="none" strike="noStrike" cap="none">
                <a:solidFill>
                  <a:srgbClr val="09304A"/>
                </a:solidFill>
                <a:latin typeface="Century Gothic"/>
                <a:ea typeface="Century Gothic"/>
                <a:cs typeface="Century Gothic"/>
                <a:sym typeface="Century Gothic"/>
              </a:defRPr>
            </a:lvl3pPr>
            <a:lvl4pPr marL="0" marR="0" lvl="3" indent="0" algn="r">
              <a:spcBef>
                <a:spcPts val="0"/>
              </a:spcBef>
              <a:spcAft>
                <a:spcPts val="0"/>
              </a:spcAft>
              <a:buClr>
                <a:srgbClr val="09304A"/>
              </a:buClr>
              <a:buSzPts val="2400"/>
              <a:buFont typeface="Century Gothic"/>
              <a:buNone/>
              <a:defRPr sz="1800" b="0" i="0" u="none" strike="noStrike" cap="none">
                <a:solidFill>
                  <a:srgbClr val="09304A"/>
                </a:solidFill>
                <a:latin typeface="Century Gothic"/>
                <a:ea typeface="Century Gothic"/>
                <a:cs typeface="Century Gothic"/>
                <a:sym typeface="Century Gothic"/>
              </a:defRPr>
            </a:lvl4pPr>
            <a:lvl5pPr marL="0" marR="0" lvl="4" indent="0" algn="r">
              <a:spcBef>
                <a:spcPts val="0"/>
              </a:spcBef>
              <a:spcAft>
                <a:spcPts val="0"/>
              </a:spcAft>
              <a:buClr>
                <a:srgbClr val="09304A"/>
              </a:buClr>
              <a:buSzPts val="2400"/>
              <a:buFont typeface="Century Gothic"/>
              <a:buNone/>
              <a:defRPr sz="1800" b="0" i="0" u="none" strike="noStrike" cap="none">
                <a:solidFill>
                  <a:srgbClr val="09304A"/>
                </a:solidFill>
                <a:latin typeface="Century Gothic"/>
                <a:ea typeface="Century Gothic"/>
                <a:cs typeface="Century Gothic"/>
                <a:sym typeface="Century Gothic"/>
              </a:defRPr>
            </a:lvl5pPr>
            <a:lvl6pPr marL="0" marR="0" lvl="5" indent="0" algn="r">
              <a:spcBef>
                <a:spcPts val="0"/>
              </a:spcBef>
              <a:spcAft>
                <a:spcPts val="0"/>
              </a:spcAft>
              <a:buClr>
                <a:srgbClr val="09304A"/>
              </a:buClr>
              <a:buSzPts val="2400"/>
              <a:buFont typeface="Century Gothic"/>
              <a:buNone/>
              <a:defRPr sz="1800" b="0" i="0" u="none" strike="noStrike" cap="none">
                <a:solidFill>
                  <a:srgbClr val="09304A"/>
                </a:solidFill>
                <a:latin typeface="Century Gothic"/>
                <a:ea typeface="Century Gothic"/>
                <a:cs typeface="Century Gothic"/>
                <a:sym typeface="Century Gothic"/>
              </a:defRPr>
            </a:lvl6pPr>
            <a:lvl7pPr marL="0" marR="0" lvl="6" indent="0" algn="r">
              <a:spcBef>
                <a:spcPts val="0"/>
              </a:spcBef>
              <a:spcAft>
                <a:spcPts val="0"/>
              </a:spcAft>
              <a:buClr>
                <a:srgbClr val="09304A"/>
              </a:buClr>
              <a:buSzPts val="2400"/>
              <a:buFont typeface="Century Gothic"/>
              <a:buNone/>
              <a:defRPr sz="1800" b="0" i="0" u="none" strike="noStrike" cap="none">
                <a:solidFill>
                  <a:srgbClr val="09304A"/>
                </a:solidFill>
                <a:latin typeface="Century Gothic"/>
                <a:ea typeface="Century Gothic"/>
                <a:cs typeface="Century Gothic"/>
                <a:sym typeface="Century Gothic"/>
              </a:defRPr>
            </a:lvl7pPr>
            <a:lvl8pPr marL="0" marR="0" lvl="7" indent="0" algn="r">
              <a:spcBef>
                <a:spcPts val="0"/>
              </a:spcBef>
              <a:spcAft>
                <a:spcPts val="0"/>
              </a:spcAft>
              <a:buClr>
                <a:srgbClr val="09304A"/>
              </a:buClr>
              <a:buSzPts val="2400"/>
              <a:buFont typeface="Century Gothic"/>
              <a:buNone/>
              <a:defRPr sz="1800" b="0" i="0" u="none" strike="noStrike" cap="none">
                <a:solidFill>
                  <a:srgbClr val="09304A"/>
                </a:solidFill>
                <a:latin typeface="Century Gothic"/>
                <a:ea typeface="Century Gothic"/>
                <a:cs typeface="Century Gothic"/>
                <a:sym typeface="Century Gothic"/>
              </a:defRPr>
            </a:lvl8pPr>
            <a:lvl9pPr marL="0" marR="0" lvl="8" indent="0" algn="r">
              <a:spcBef>
                <a:spcPts val="0"/>
              </a:spcBef>
              <a:spcAft>
                <a:spcPts val="0"/>
              </a:spcAft>
              <a:buClr>
                <a:srgbClr val="09304A"/>
              </a:buClr>
              <a:buSzPts val="2400"/>
              <a:buFont typeface="Century Gothic"/>
              <a:buNone/>
              <a:defRPr sz="1800" b="0" i="0" u="none" strike="noStrike" cap="none">
                <a:solidFill>
                  <a:srgbClr val="09304A"/>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24"/>
          <p:cNvSpPr txBox="1">
            <a:spLocks noGrp="1"/>
          </p:cNvSpPr>
          <p:nvPr>
            <p:ph type="title"/>
          </p:nvPr>
        </p:nvSpPr>
        <p:spPr>
          <a:xfrm>
            <a:off x="384869" y="3365499"/>
            <a:ext cx="4800600" cy="11303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4"/>
          <p:cNvSpPr txBox="1">
            <a:spLocks noGrp="1"/>
          </p:cNvSpPr>
          <p:nvPr>
            <p:ph type="body" idx="1"/>
          </p:nvPr>
        </p:nvSpPr>
        <p:spPr>
          <a:xfrm>
            <a:off x="384869" y="514351"/>
            <a:ext cx="4800600" cy="2711450"/>
          </a:xfrm>
          <a:prstGeom prst="rect">
            <a:avLst/>
          </a:prstGeom>
          <a:noFill/>
          <a:ln>
            <a:noFill/>
          </a:ln>
        </p:spPr>
        <p:txBody>
          <a:bodyPr spcFirstLastPara="1" wrap="square" lIns="91425" tIns="45700" rIns="91425" bIns="45700" anchor="ctr" anchorCtr="0">
            <a:normAutofit/>
          </a:bodyPr>
          <a:lstStyle>
            <a:lvl1pPr marL="342900" lvl="0" indent="-240030" algn="l">
              <a:spcBef>
                <a:spcPts val="270"/>
              </a:spcBef>
              <a:spcAft>
                <a:spcPts val="0"/>
              </a:spcAft>
              <a:buSzPts val="1440"/>
              <a:buChar char="▶"/>
              <a:defRPr/>
            </a:lvl1pPr>
            <a:lvl2pPr marL="685800" lvl="1" indent="-240030" algn="l">
              <a:spcBef>
                <a:spcPts val="338"/>
              </a:spcBef>
              <a:spcAft>
                <a:spcPts val="0"/>
              </a:spcAft>
              <a:buSzPts val="1440"/>
              <a:buChar char="▶"/>
              <a:defRPr/>
            </a:lvl2pPr>
            <a:lvl3pPr marL="1028700" lvl="2" indent="-240029" algn="l">
              <a:spcBef>
                <a:spcPts val="338"/>
              </a:spcBef>
              <a:spcAft>
                <a:spcPts val="0"/>
              </a:spcAft>
              <a:buSzPts val="1440"/>
              <a:buChar char="▶"/>
              <a:defRPr/>
            </a:lvl3pPr>
            <a:lvl4pPr marL="1371600" lvl="3" indent="-240029" algn="l">
              <a:spcBef>
                <a:spcPts val="338"/>
              </a:spcBef>
              <a:spcAft>
                <a:spcPts val="0"/>
              </a:spcAft>
              <a:buSzPts val="1440"/>
              <a:buChar char="▶"/>
              <a:defRPr/>
            </a:lvl4pPr>
            <a:lvl5pPr marL="1714500" lvl="4" indent="-240029" algn="l">
              <a:spcBef>
                <a:spcPts val="338"/>
              </a:spcBef>
              <a:spcAft>
                <a:spcPts val="0"/>
              </a:spcAft>
              <a:buSzPts val="1440"/>
              <a:buChar char="▶"/>
              <a:defRPr/>
            </a:lvl5pPr>
            <a:lvl6pPr marL="2057400" lvl="5" indent="-240029" algn="l">
              <a:spcBef>
                <a:spcPts val="338"/>
              </a:spcBef>
              <a:spcAft>
                <a:spcPts val="0"/>
              </a:spcAft>
              <a:buSzPts val="1440"/>
              <a:buChar char="▶"/>
              <a:defRPr/>
            </a:lvl6pPr>
            <a:lvl7pPr marL="2400300" lvl="6" indent="-240029" algn="l">
              <a:spcBef>
                <a:spcPts val="338"/>
              </a:spcBef>
              <a:spcAft>
                <a:spcPts val="0"/>
              </a:spcAft>
              <a:buSzPts val="1440"/>
              <a:buChar char="▶"/>
              <a:defRPr/>
            </a:lvl7pPr>
            <a:lvl8pPr marL="2743200" lvl="7" indent="-240030" algn="l">
              <a:spcBef>
                <a:spcPts val="338"/>
              </a:spcBef>
              <a:spcAft>
                <a:spcPts val="0"/>
              </a:spcAft>
              <a:buSzPts val="1440"/>
              <a:buChar char="▶"/>
              <a:defRPr/>
            </a:lvl8pPr>
            <a:lvl9pPr marL="3086100" lvl="8" indent="-240030" algn="l">
              <a:spcBef>
                <a:spcPts val="338"/>
              </a:spcBef>
              <a:spcAft>
                <a:spcPts val="338"/>
              </a:spcAft>
              <a:buSzPts val="1440"/>
              <a:buChar char="▶"/>
              <a:defRPr/>
            </a:lvl9pPr>
          </a:lstStyle>
          <a:p>
            <a:endParaRPr/>
          </a:p>
        </p:txBody>
      </p:sp>
      <p:sp>
        <p:nvSpPr>
          <p:cNvPr id="35" name="Google Shape;35;p24"/>
          <p:cNvSpPr txBox="1">
            <a:spLocks noGrp="1"/>
          </p:cNvSpPr>
          <p:nvPr>
            <p:ph type="dt" idx="10"/>
          </p:nvPr>
        </p:nvSpPr>
        <p:spPr>
          <a:xfrm>
            <a:off x="5571232" y="4629150"/>
            <a:ext cx="900113" cy="273844"/>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384869" y="4629150"/>
            <a:ext cx="4243388" cy="27384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4"/>
          <p:cNvSpPr txBox="1">
            <a:spLocks noGrp="1"/>
          </p:cNvSpPr>
          <p:nvPr>
            <p:ph type="sldNum" idx="12"/>
          </p:nvPr>
        </p:nvSpPr>
        <p:spPr>
          <a:xfrm>
            <a:off x="5829300" y="4183857"/>
            <a:ext cx="642513" cy="502444"/>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400"/>
              <a:buFont typeface="Century Gothic"/>
              <a:buNone/>
              <a:defRPr/>
            </a:lvl1pPr>
            <a:lvl2pPr marL="0" lvl="1" indent="0" algn="r">
              <a:spcBef>
                <a:spcPts val="0"/>
              </a:spcBef>
              <a:spcAft>
                <a:spcPts val="0"/>
              </a:spcAft>
              <a:buClr>
                <a:srgbClr val="09304A"/>
              </a:buClr>
              <a:buSzPts val="2400"/>
              <a:buFont typeface="Century Gothic"/>
              <a:buNone/>
              <a:defRPr/>
            </a:lvl2pPr>
            <a:lvl3pPr marL="0" lvl="2" indent="0" algn="r">
              <a:spcBef>
                <a:spcPts val="0"/>
              </a:spcBef>
              <a:spcAft>
                <a:spcPts val="0"/>
              </a:spcAft>
              <a:buClr>
                <a:srgbClr val="09304A"/>
              </a:buClr>
              <a:buSzPts val="2400"/>
              <a:buFont typeface="Century Gothic"/>
              <a:buNone/>
              <a:defRPr/>
            </a:lvl3pPr>
            <a:lvl4pPr marL="0" lvl="3" indent="0" algn="r">
              <a:spcBef>
                <a:spcPts val="0"/>
              </a:spcBef>
              <a:spcAft>
                <a:spcPts val="0"/>
              </a:spcAft>
              <a:buClr>
                <a:srgbClr val="09304A"/>
              </a:buClr>
              <a:buSzPts val="2400"/>
              <a:buFont typeface="Century Gothic"/>
              <a:buNone/>
              <a:defRPr/>
            </a:lvl4pPr>
            <a:lvl5pPr marL="0" lvl="4" indent="0" algn="r">
              <a:spcBef>
                <a:spcPts val="0"/>
              </a:spcBef>
              <a:spcAft>
                <a:spcPts val="0"/>
              </a:spcAft>
              <a:buClr>
                <a:srgbClr val="09304A"/>
              </a:buClr>
              <a:buSzPts val="2400"/>
              <a:buFont typeface="Century Gothic"/>
              <a:buNone/>
              <a:defRPr/>
            </a:lvl5pPr>
            <a:lvl6pPr marL="0" lvl="5" indent="0" algn="r">
              <a:spcBef>
                <a:spcPts val="0"/>
              </a:spcBef>
              <a:spcAft>
                <a:spcPts val="0"/>
              </a:spcAft>
              <a:buClr>
                <a:srgbClr val="09304A"/>
              </a:buClr>
              <a:buSzPts val="2400"/>
              <a:buFont typeface="Century Gothic"/>
              <a:buNone/>
              <a:defRPr/>
            </a:lvl6pPr>
            <a:lvl7pPr marL="0" lvl="6" indent="0" algn="r">
              <a:spcBef>
                <a:spcPts val="0"/>
              </a:spcBef>
              <a:spcAft>
                <a:spcPts val="0"/>
              </a:spcAft>
              <a:buClr>
                <a:srgbClr val="09304A"/>
              </a:buClr>
              <a:buSzPts val="2400"/>
              <a:buFont typeface="Century Gothic"/>
              <a:buNone/>
              <a:defRPr/>
            </a:lvl7pPr>
            <a:lvl8pPr marL="0" lvl="7" indent="0" algn="r">
              <a:spcBef>
                <a:spcPts val="0"/>
              </a:spcBef>
              <a:spcAft>
                <a:spcPts val="0"/>
              </a:spcAft>
              <a:buClr>
                <a:srgbClr val="09304A"/>
              </a:buClr>
              <a:buSzPts val="2400"/>
              <a:buFont typeface="Century Gothic"/>
              <a:buNone/>
              <a:defRPr/>
            </a:lvl8pPr>
            <a:lvl9pPr marL="0" lvl="8" indent="0" algn="r">
              <a:spcBef>
                <a:spcPts val="0"/>
              </a:spcBef>
              <a:spcAft>
                <a:spcPts val="0"/>
              </a:spcAft>
              <a:buClr>
                <a:srgbClr val="09304A"/>
              </a:buClr>
              <a:buSzPts val="2400"/>
              <a:buFont typeface="Century Gothic"/>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384870" y="1504950"/>
            <a:ext cx="4800601" cy="1711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700"/>
              <a:buFont typeface="Century Gothic"/>
              <a:buNone/>
              <a:defRPr sz="2025"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384870" y="3371850"/>
            <a:ext cx="4800600" cy="1123950"/>
          </a:xfrm>
          <a:prstGeom prst="rect">
            <a:avLst/>
          </a:prstGeom>
          <a:noFill/>
          <a:ln>
            <a:noFill/>
          </a:ln>
        </p:spPr>
        <p:txBody>
          <a:bodyPr spcFirstLastPara="1" wrap="square" lIns="91425" tIns="45700" rIns="91425" bIns="45700" anchor="t" anchorCtr="0">
            <a:normAutofit/>
          </a:bodyPr>
          <a:lstStyle>
            <a:lvl1pPr marL="342900" lvl="0" indent="-171450" algn="l">
              <a:spcBef>
                <a:spcPts val="203"/>
              </a:spcBef>
              <a:spcAft>
                <a:spcPts val="0"/>
              </a:spcAft>
              <a:buSzPts val="1080"/>
              <a:buNone/>
              <a:defRPr sz="1013">
                <a:solidFill>
                  <a:srgbClr val="0F486F"/>
                </a:solidFill>
              </a:defRPr>
            </a:lvl1pPr>
            <a:lvl2pPr marL="685800" lvl="1" indent="-171450" algn="l">
              <a:spcBef>
                <a:spcPts val="338"/>
              </a:spcBef>
              <a:spcAft>
                <a:spcPts val="0"/>
              </a:spcAft>
              <a:buSzPts val="1080"/>
              <a:buNone/>
              <a:defRPr sz="1013">
                <a:solidFill>
                  <a:schemeClr val="lt1"/>
                </a:solidFill>
              </a:defRPr>
            </a:lvl2pPr>
            <a:lvl3pPr marL="1028700" lvl="2" indent="-171450" algn="l">
              <a:spcBef>
                <a:spcPts val="338"/>
              </a:spcBef>
              <a:spcAft>
                <a:spcPts val="0"/>
              </a:spcAft>
              <a:buSzPts val="960"/>
              <a:buNone/>
              <a:defRPr sz="900">
                <a:solidFill>
                  <a:schemeClr val="lt1"/>
                </a:solidFill>
              </a:defRPr>
            </a:lvl3pPr>
            <a:lvl4pPr marL="1371600" lvl="3" indent="-171450" algn="l">
              <a:spcBef>
                <a:spcPts val="338"/>
              </a:spcBef>
              <a:spcAft>
                <a:spcPts val="0"/>
              </a:spcAft>
              <a:buSzPts val="840"/>
              <a:buNone/>
              <a:defRPr sz="788">
                <a:solidFill>
                  <a:schemeClr val="lt1"/>
                </a:solidFill>
              </a:defRPr>
            </a:lvl4pPr>
            <a:lvl5pPr marL="1714500" lvl="4" indent="-171450" algn="l">
              <a:spcBef>
                <a:spcPts val="338"/>
              </a:spcBef>
              <a:spcAft>
                <a:spcPts val="0"/>
              </a:spcAft>
              <a:buSzPts val="840"/>
              <a:buNone/>
              <a:defRPr sz="788">
                <a:solidFill>
                  <a:schemeClr val="lt1"/>
                </a:solidFill>
              </a:defRPr>
            </a:lvl5pPr>
            <a:lvl6pPr marL="2057400" lvl="5" indent="-171450" algn="l">
              <a:spcBef>
                <a:spcPts val="338"/>
              </a:spcBef>
              <a:spcAft>
                <a:spcPts val="0"/>
              </a:spcAft>
              <a:buSzPts val="840"/>
              <a:buNone/>
              <a:defRPr sz="788">
                <a:solidFill>
                  <a:schemeClr val="lt1"/>
                </a:solidFill>
              </a:defRPr>
            </a:lvl6pPr>
            <a:lvl7pPr marL="2400300" lvl="6" indent="-171450" algn="l">
              <a:spcBef>
                <a:spcPts val="338"/>
              </a:spcBef>
              <a:spcAft>
                <a:spcPts val="0"/>
              </a:spcAft>
              <a:buSzPts val="840"/>
              <a:buNone/>
              <a:defRPr sz="788">
                <a:solidFill>
                  <a:schemeClr val="lt1"/>
                </a:solidFill>
              </a:defRPr>
            </a:lvl7pPr>
            <a:lvl8pPr marL="2743200" lvl="7" indent="-171450" algn="l">
              <a:spcBef>
                <a:spcPts val="338"/>
              </a:spcBef>
              <a:spcAft>
                <a:spcPts val="0"/>
              </a:spcAft>
              <a:buSzPts val="840"/>
              <a:buNone/>
              <a:defRPr sz="788">
                <a:solidFill>
                  <a:schemeClr val="lt1"/>
                </a:solidFill>
              </a:defRPr>
            </a:lvl8pPr>
            <a:lvl9pPr marL="3086100" lvl="8" indent="-171450" algn="l">
              <a:spcBef>
                <a:spcPts val="338"/>
              </a:spcBef>
              <a:spcAft>
                <a:spcPts val="338"/>
              </a:spcAft>
              <a:buSzPts val="840"/>
              <a:buNone/>
              <a:defRPr sz="788">
                <a:solidFill>
                  <a:schemeClr val="lt1"/>
                </a:solidFill>
              </a:defRPr>
            </a:lvl9pPr>
          </a:lstStyle>
          <a:p>
            <a:endParaRPr/>
          </a:p>
        </p:txBody>
      </p:sp>
      <p:sp>
        <p:nvSpPr>
          <p:cNvPr id="41" name="Google Shape;41;p25"/>
          <p:cNvSpPr txBox="1">
            <a:spLocks noGrp="1"/>
          </p:cNvSpPr>
          <p:nvPr>
            <p:ph type="dt" idx="10"/>
          </p:nvPr>
        </p:nvSpPr>
        <p:spPr>
          <a:xfrm>
            <a:off x="5571232" y="4629150"/>
            <a:ext cx="900113" cy="273844"/>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5"/>
          <p:cNvSpPr txBox="1">
            <a:spLocks noGrp="1"/>
          </p:cNvSpPr>
          <p:nvPr>
            <p:ph type="ftr" idx="11"/>
          </p:nvPr>
        </p:nvSpPr>
        <p:spPr>
          <a:xfrm>
            <a:off x="384869" y="4629150"/>
            <a:ext cx="4243388" cy="27384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sldNum" idx="12"/>
          </p:nvPr>
        </p:nvSpPr>
        <p:spPr>
          <a:xfrm>
            <a:off x="5829300" y="4183857"/>
            <a:ext cx="642513" cy="502444"/>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400"/>
              <a:buFont typeface="Century Gothic"/>
              <a:buNone/>
              <a:defRPr/>
            </a:lvl1pPr>
            <a:lvl2pPr marL="0" lvl="1" indent="0" algn="r">
              <a:spcBef>
                <a:spcPts val="0"/>
              </a:spcBef>
              <a:spcAft>
                <a:spcPts val="0"/>
              </a:spcAft>
              <a:buClr>
                <a:srgbClr val="09304A"/>
              </a:buClr>
              <a:buSzPts val="2400"/>
              <a:buFont typeface="Century Gothic"/>
              <a:buNone/>
              <a:defRPr/>
            </a:lvl2pPr>
            <a:lvl3pPr marL="0" lvl="2" indent="0" algn="r">
              <a:spcBef>
                <a:spcPts val="0"/>
              </a:spcBef>
              <a:spcAft>
                <a:spcPts val="0"/>
              </a:spcAft>
              <a:buClr>
                <a:srgbClr val="09304A"/>
              </a:buClr>
              <a:buSzPts val="2400"/>
              <a:buFont typeface="Century Gothic"/>
              <a:buNone/>
              <a:defRPr/>
            </a:lvl3pPr>
            <a:lvl4pPr marL="0" lvl="3" indent="0" algn="r">
              <a:spcBef>
                <a:spcPts val="0"/>
              </a:spcBef>
              <a:spcAft>
                <a:spcPts val="0"/>
              </a:spcAft>
              <a:buClr>
                <a:srgbClr val="09304A"/>
              </a:buClr>
              <a:buSzPts val="2400"/>
              <a:buFont typeface="Century Gothic"/>
              <a:buNone/>
              <a:defRPr/>
            </a:lvl4pPr>
            <a:lvl5pPr marL="0" lvl="4" indent="0" algn="r">
              <a:spcBef>
                <a:spcPts val="0"/>
              </a:spcBef>
              <a:spcAft>
                <a:spcPts val="0"/>
              </a:spcAft>
              <a:buClr>
                <a:srgbClr val="09304A"/>
              </a:buClr>
              <a:buSzPts val="2400"/>
              <a:buFont typeface="Century Gothic"/>
              <a:buNone/>
              <a:defRPr/>
            </a:lvl5pPr>
            <a:lvl6pPr marL="0" lvl="5" indent="0" algn="r">
              <a:spcBef>
                <a:spcPts val="0"/>
              </a:spcBef>
              <a:spcAft>
                <a:spcPts val="0"/>
              </a:spcAft>
              <a:buClr>
                <a:srgbClr val="09304A"/>
              </a:buClr>
              <a:buSzPts val="2400"/>
              <a:buFont typeface="Century Gothic"/>
              <a:buNone/>
              <a:defRPr/>
            </a:lvl6pPr>
            <a:lvl7pPr marL="0" lvl="6" indent="0" algn="r">
              <a:spcBef>
                <a:spcPts val="0"/>
              </a:spcBef>
              <a:spcAft>
                <a:spcPts val="0"/>
              </a:spcAft>
              <a:buClr>
                <a:srgbClr val="09304A"/>
              </a:buClr>
              <a:buSzPts val="2400"/>
              <a:buFont typeface="Century Gothic"/>
              <a:buNone/>
              <a:defRPr/>
            </a:lvl7pPr>
            <a:lvl8pPr marL="0" lvl="7" indent="0" algn="r">
              <a:spcBef>
                <a:spcPts val="0"/>
              </a:spcBef>
              <a:spcAft>
                <a:spcPts val="0"/>
              </a:spcAft>
              <a:buClr>
                <a:srgbClr val="09304A"/>
              </a:buClr>
              <a:buSzPts val="2400"/>
              <a:buFont typeface="Century Gothic"/>
              <a:buNone/>
              <a:defRPr/>
            </a:lvl8pPr>
            <a:lvl9pPr marL="0" lvl="8" indent="0" algn="r">
              <a:spcBef>
                <a:spcPts val="0"/>
              </a:spcBef>
              <a:spcAft>
                <a:spcPts val="0"/>
              </a:spcAft>
              <a:buClr>
                <a:srgbClr val="09304A"/>
              </a:buClr>
              <a:buSzPts val="2400"/>
              <a:buFont typeface="Century Gothic"/>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384869" y="3365499"/>
            <a:ext cx="4800600" cy="11303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6"/>
          <p:cNvSpPr txBox="1">
            <a:spLocks noGrp="1"/>
          </p:cNvSpPr>
          <p:nvPr>
            <p:ph type="body" idx="1"/>
          </p:nvPr>
        </p:nvSpPr>
        <p:spPr>
          <a:xfrm>
            <a:off x="384870" y="514351"/>
            <a:ext cx="2777431" cy="2711450"/>
          </a:xfrm>
          <a:prstGeom prst="rect">
            <a:avLst/>
          </a:prstGeom>
          <a:noFill/>
          <a:ln>
            <a:noFill/>
          </a:ln>
        </p:spPr>
        <p:txBody>
          <a:bodyPr spcFirstLastPara="1" wrap="square" lIns="91425" tIns="45700" rIns="91425" bIns="45700" anchor="ctr" anchorCtr="0">
            <a:normAutofit/>
          </a:bodyPr>
          <a:lstStyle>
            <a:lvl1pPr marL="342900" lvl="0" indent="-240030" algn="l">
              <a:spcBef>
                <a:spcPts val="270"/>
              </a:spcBef>
              <a:spcAft>
                <a:spcPts val="0"/>
              </a:spcAft>
              <a:buSzPts val="1440"/>
              <a:buChar char="▶"/>
              <a:defRPr/>
            </a:lvl1pPr>
            <a:lvl2pPr marL="685800" lvl="1" indent="-240030" algn="l">
              <a:spcBef>
                <a:spcPts val="338"/>
              </a:spcBef>
              <a:spcAft>
                <a:spcPts val="0"/>
              </a:spcAft>
              <a:buSzPts val="1440"/>
              <a:buChar char="▶"/>
              <a:defRPr/>
            </a:lvl2pPr>
            <a:lvl3pPr marL="1028700" lvl="2" indent="-240029" algn="l">
              <a:spcBef>
                <a:spcPts val="338"/>
              </a:spcBef>
              <a:spcAft>
                <a:spcPts val="0"/>
              </a:spcAft>
              <a:buSzPts val="1440"/>
              <a:buChar char="▶"/>
              <a:defRPr/>
            </a:lvl3pPr>
            <a:lvl4pPr marL="1371600" lvl="3" indent="-240029" algn="l">
              <a:spcBef>
                <a:spcPts val="338"/>
              </a:spcBef>
              <a:spcAft>
                <a:spcPts val="0"/>
              </a:spcAft>
              <a:buSzPts val="1440"/>
              <a:buChar char="▶"/>
              <a:defRPr/>
            </a:lvl4pPr>
            <a:lvl5pPr marL="1714500" lvl="4" indent="-240029" algn="l">
              <a:spcBef>
                <a:spcPts val="338"/>
              </a:spcBef>
              <a:spcAft>
                <a:spcPts val="0"/>
              </a:spcAft>
              <a:buSzPts val="1440"/>
              <a:buChar char="▶"/>
              <a:defRPr/>
            </a:lvl5pPr>
            <a:lvl6pPr marL="2057400" lvl="5" indent="-240029" algn="l">
              <a:spcBef>
                <a:spcPts val="338"/>
              </a:spcBef>
              <a:spcAft>
                <a:spcPts val="0"/>
              </a:spcAft>
              <a:buSzPts val="1440"/>
              <a:buChar char="▶"/>
              <a:defRPr/>
            </a:lvl6pPr>
            <a:lvl7pPr marL="2400300" lvl="6" indent="-240029" algn="l">
              <a:spcBef>
                <a:spcPts val="338"/>
              </a:spcBef>
              <a:spcAft>
                <a:spcPts val="0"/>
              </a:spcAft>
              <a:buSzPts val="1440"/>
              <a:buChar char="▶"/>
              <a:defRPr/>
            </a:lvl7pPr>
            <a:lvl8pPr marL="2743200" lvl="7" indent="-240030" algn="l">
              <a:spcBef>
                <a:spcPts val="338"/>
              </a:spcBef>
              <a:spcAft>
                <a:spcPts val="0"/>
              </a:spcAft>
              <a:buSzPts val="1440"/>
              <a:buChar char="▶"/>
              <a:defRPr/>
            </a:lvl8pPr>
            <a:lvl9pPr marL="3086100" lvl="8" indent="-240030" algn="l">
              <a:spcBef>
                <a:spcPts val="338"/>
              </a:spcBef>
              <a:spcAft>
                <a:spcPts val="338"/>
              </a:spcAft>
              <a:buSzPts val="1440"/>
              <a:buChar char="▶"/>
              <a:defRPr/>
            </a:lvl9pPr>
          </a:lstStyle>
          <a:p>
            <a:endParaRPr/>
          </a:p>
        </p:txBody>
      </p:sp>
      <p:sp>
        <p:nvSpPr>
          <p:cNvPr id="47" name="Google Shape;47;p26"/>
          <p:cNvSpPr txBox="1">
            <a:spLocks noGrp="1"/>
          </p:cNvSpPr>
          <p:nvPr>
            <p:ph type="body" idx="2"/>
          </p:nvPr>
        </p:nvSpPr>
        <p:spPr>
          <a:xfrm>
            <a:off x="3267076" y="514351"/>
            <a:ext cx="2775644" cy="2711450"/>
          </a:xfrm>
          <a:prstGeom prst="rect">
            <a:avLst/>
          </a:prstGeom>
          <a:noFill/>
          <a:ln>
            <a:noFill/>
          </a:ln>
        </p:spPr>
        <p:txBody>
          <a:bodyPr spcFirstLastPara="1" wrap="square" lIns="91425" tIns="45700" rIns="91425" bIns="45700" anchor="ctr" anchorCtr="0">
            <a:normAutofit/>
          </a:bodyPr>
          <a:lstStyle>
            <a:lvl1pPr marL="342900" lvl="0" indent="-240030" algn="l">
              <a:spcBef>
                <a:spcPts val="270"/>
              </a:spcBef>
              <a:spcAft>
                <a:spcPts val="0"/>
              </a:spcAft>
              <a:buSzPts val="1440"/>
              <a:buChar char="▶"/>
              <a:defRPr/>
            </a:lvl1pPr>
            <a:lvl2pPr marL="685800" lvl="1" indent="-240030" algn="l">
              <a:spcBef>
                <a:spcPts val="338"/>
              </a:spcBef>
              <a:spcAft>
                <a:spcPts val="0"/>
              </a:spcAft>
              <a:buSzPts val="1440"/>
              <a:buChar char="▶"/>
              <a:defRPr/>
            </a:lvl2pPr>
            <a:lvl3pPr marL="1028700" lvl="2" indent="-240029" algn="l">
              <a:spcBef>
                <a:spcPts val="338"/>
              </a:spcBef>
              <a:spcAft>
                <a:spcPts val="0"/>
              </a:spcAft>
              <a:buSzPts val="1440"/>
              <a:buChar char="▶"/>
              <a:defRPr/>
            </a:lvl3pPr>
            <a:lvl4pPr marL="1371600" lvl="3" indent="-240029" algn="l">
              <a:spcBef>
                <a:spcPts val="338"/>
              </a:spcBef>
              <a:spcAft>
                <a:spcPts val="0"/>
              </a:spcAft>
              <a:buSzPts val="1440"/>
              <a:buChar char="▶"/>
              <a:defRPr/>
            </a:lvl4pPr>
            <a:lvl5pPr marL="1714500" lvl="4" indent="-240029" algn="l">
              <a:spcBef>
                <a:spcPts val="338"/>
              </a:spcBef>
              <a:spcAft>
                <a:spcPts val="0"/>
              </a:spcAft>
              <a:buSzPts val="1440"/>
              <a:buChar char="▶"/>
              <a:defRPr/>
            </a:lvl5pPr>
            <a:lvl6pPr marL="2057400" lvl="5" indent="-240029" algn="l">
              <a:spcBef>
                <a:spcPts val="338"/>
              </a:spcBef>
              <a:spcAft>
                <a:spcPts val="0"/>
              </a:spcAft>
              <a:buSzPts val="1440"/>
              <a:buChar char="▶"/>
              <a:defRPr/>
            </a:lvl6pPr>
            <a:lvl7pPr marL="2400300" lvl="6" indent="-240029" algn="l">
              <a:spcBef>
                <a:spcPts val="338"/>
              </a:spcBef>
              <a:spcAft>
                <a:spcPts val="0"/>
              </a:spcAft>
              <a:buSzPts val="1440"/>
              <a:buChar char="▶"/>
              <a:defRPr/>
            </a:lvl7pPr>
            <a:lvl8pPr marL="2743200" lvl="7" indent="-240030" algn="l">
              <a:spcBef>
                <a:spcPts val="338"/>
              </a:spcBef>
              <a:spcAft>
                <a:spcPts val="0"/>
              </a:spcAft>
              <a:buSzPts val="1440"/>
              <a:buChar char="▶"/>
              <a:defRPr/>
            </a:lvl8pPr>
            <a:lvl9pPr marL="3086100" lvl="8" indent="-240030" algn="l">
              <a:spcBef>
                <a:spcPts val="338"/>
              </a:spcBef>
              <a:spcAft>
                <a:spcPts val="338"/>
              </a:spcAft>
              <a:buSzPts val="1440"/>
              <a:buChar char="▶"/>
              <a:defRPr/>
            </a:lvl9pPr>
          </a:lstStyle>
          <a:p>
            <a:endParaRPr/>
          </a:p>
        </p:txBody>
      </p:sp>
      <p:sp>
        <p:nvSpPr>
          <p:cNvPr id="48" name="Google Shape;48;p26"/>
          <p:cNvSpPr txBox="1">
            <a:spLocks noGrp="1"/>
          </p:cNvSpPr>
          <p:nvPr>
            <p:ph type="dt" idx="10"/>
          </p:nvPr>
        </p:nvSpPr>
        <p:spPr>
          <a:xfrm>
            <a:off x="5571232" y="4629150"/>
            <a:ext cx="900113" cy="273844"/>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6"/>
          <p:cNvSpPr txBox="1">
            <a:spLocks noGrp="1"/>
          </p:cNvSpPr>
          <p:nvPr>
            <p:ph type="ftr" idx="11"/>
          </p:nvPr>
        </p:nvSpPr>
        <p:spPr>
          <a:xfrm>
            <a:off x="384869" y="4629150"/>
            <a:ext cx="4243388" cy="27384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6"/>
          <p:cNvSpPr txBox="1">
            <a:spLocks noGrp="1"/>
          </p:cNvSpPr>
          <p:nvPr>
            <p:ph type="sldNum" idx="12"/>
          </p:nvPr>
        </p:nvSpPr>
        <p:spPr>
          <a:xfrm>
            <a:off x="5829300" y="4183857"/>
            <a:ext cx="642513" cy="502444"/>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400"/>
              <a:buFont typeface="Century Gothic"/>
              <a:buNone/>
              <a:defRPr/>
            </a:lvl1pPr>
            <a:lvl2pPr marL="0" lvl="1" indent="0" algn="r">
              <a:spcBef>
                <a:spcPts val="0"/>
              </a:spcBef>
              <a:spcAft>
                <a:spcPts val="0"/>
              </a:spcAft>
              <a:buClr>
                <a:srgbClr val="09304A"/>
              </a:buClr>
              <a:buSzPts val="2400"/>
              <a:buFont typeface="Century Gothic"/>
              <a:buNone/>
              <a:defRPr/>
            </a:lvl2pPr>
            <a:lvl3pPr marL="0" lvl="2" indent="0" algn="r">
              <a:spcBef>
                <a:spcPts val="0"/>
              </a:spcBef>
              <a:spcAft>
                <a:spcPts val="0"/>
              </a:spcAft>
              <a:buClr>
                <a:srgbClr val="09304A"/>
              </a:buClr>
              <a:buSzPts val="2400"/>
              <a:buFont typeface="Century Gothic"/>
              <a:buNone/>
              <a:defRPr/>
            </a:lvl3pPr>
            <a:lvl4pPr marL="0" lvl="3" indent="0" algn="r">
              <a:spcBef>
                <a:spcPts val="0"/>
              </a:spcBef>
              <a:spcAft>
                <a:spcPts val="0"/>
              </a:spcAft>
              <a:buClr>
                <a:srgbClr val="09304A"/>
              </a:buClr>
              <a:buSzPts val="2400"/>
              <a:buFont typeface="Century Gothic"/>
              <a:buNone/>
              <a:defRPr/>
            </a:lvl4pPr>
            <a:lvl5pPr marL="0" lvl="4" indent="0" algn="r">
              <a:spcBef>
                <a:spcPts val="0"/>
              </a:spcBef>
              <a:spcAft>
                <a:spcPts val="0"/>
              </a:spcAft>
              <a:buClr>
                <a:srgbClr val="09304A"/>
              </a:buClr>
              <a:buSzPts val="2400"/>
              <a:buFont typeface="Century Gothic"/>
              <a:buNone/>
              <a:defRPr/>
            </a:lvl5pPr>
            <a:lvl6pPr marL="0" lvl="5" indent="0" algn="r">
              <a:spcBef>
                <a:spcPts val="0"/>
              </a:spcBef>
              <a:spcAft>
                <a:spcPts val="0"/>
              </a:spcAft>
              <a:buClr>
                <a:srgbClr val="09304A"/>
              </a:buClr>
              <a:buSzPts val="2400"/>
              <a:buFont typeface="Century Gothic"/>
              <a:buNone/>
              <a:defRPr/>
            </a:lvl6pPr>
            <a:lvl7pPr marL="0" lvl="6" indent="0" algn="r">
              <a:spcBef>
                <a:spcPts val="0"/>
              </a:spcBef>
              <a:spcAft>
                <a:spcPts val="0"/>
              </a:spcAft>
              <a:buClr>
                <a:srgbClr val="09304A"/>
              </a:buClr>
              <a:buSzPts val="2400"/>
              <a:buFont typeface="Century Gothic"/>
              <a:buNone/>
              <a:defRPr/>
            </a:lvl7pPr>
            <a:lvl8pPr marL="0" lvl="7" indent="0" algn="r">
              <a:spcBef>
                <a:spcPts val="0"/>
              </a:spcBef>
              <a:spcAft>
                <a:spcPts val="0"/>
              </a:spcAft>
              <a:buClr>
                <a:srgbClr val="09304A"/>
              </a:buClr>
              <a:buSzPts val="2400"/>
              <a:buFont typeface="Century Gothic"/>
              <a:buNone/>
              <a:defRPr/>
            </a:lvl8pPr>
            <a:lvl9pPr marL="0" lvl="8" indent="0" algn="r">
              <a:spcBef>
                <a:spcPts val="0"/>
              </a:spcBef>
              <a:spcAft>
                <a:spcPts val="0"/>
              </a:spcAft>
              <a:buClr>
                <a:srgbClr val="09304A"/>
              </a:buClr>
              <a:buSzPts val="2400"/>
              <a:buFont typeface="Century Gothic"/>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27"/>
          <p:cNvSpPr txBox="1">
            <a:spLocks noGrp="1"/>
          </p:cNvSpPr>
          <p:nvPr>
            <p:ph type="title"/>
          </p:nvPr>
        </p:nvSpPr>
        <p:spPr>
          <a:xfrm>
            <a:off x="384869" y="3365499"/>
            <a:ext cx="4800600" cy="11303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7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body" idx="1"/>
          </p:nvPr>
        </p:nvSpPr>
        <p:spPr>
          <a:xfrm>
            <a:off x="546796" y="514350"/>
            <a:ext cx="2615505" cy="432197"/>
          </a:xfrm>
          <a:prstGeom prst="rect">
            <a:avLst/>
          </a:prstGeom>
          <a:noFill/>
          <a:ln>
            <a:noFill/>
          </a:ln>
        </p:spPr>
        <p:txBody>
          <a:bodyPr spcFirstLastPara="1" wrap="square" lIns="91425" tIns="45700" rIns="91425" bIns="45700" anchor="b" anchorCtr="0">
            <a:noAutofit/>
          </a:bodyPr>
          <a:lstStyle>
            <a:lvl1pPr marL="342900" lvl="0" indent="-171450" algn="l">
              <a:spcBef>
                <a:spcPts val="315"/>
              </a:spcBef>
              <a:spcAft>
                <a:spcPts val="0"/>
              </a:spcAft>
              <a:buSzPts val="1680"/>
              <a:buNone/>
              <a:defRPr sz="1575" b="0">
                <a:solidFill>
                  <a:schemeClr val="lt1"/>
                </a:solidFill>
              </a:defRPr>
            </a:lvl1pPr>
            <a:lvl2pPr marL="685800" lvl="1" indent="-171450" algn="l">
              <a:spcBef>
                <a:spcPts val="338"/>
              </a:spcBef>
              <a:spcAft>
                <a:spcPts val="0"/>
              </a:spcAft>
              <a:buSzPts val="1200"/>
              <a:buNone/>
              <a:defRPr sz="1125" b="1"/>
            </a:lvl2pPr>
            <a:lvl3pPr marL="1028700" lvl="2" indent="-171450" algn="l">
              <a:spcBef>
                <a:spcPts val="338"/>
              </a:spcBef>
              <a:spcAft>
                <a:spcPts val="0"/>
              </a:spcAft>
              <a:buSzPts val="1080"/>
              <a:buNone/>
              <a:defRPr sz="1013" b="1"/>
            </a:lvl3pPr>
            <a:lvl4pPr marL="1371600" lvl="3" indent="-171450" algn="l">
              <a:spcBef>
                <a:spcPts val="338"/>
              </a:spcBef>
              <a:spcAft>
                <a:spcPts val="0"/>
              </a:spcAft>
              <a:buSzPts val="960"/>
              <a:buNone/>
              <a:defRPr sz="900" b="1"/>
            </a:lvl4pPr>
            <a:lvl5pPr marL="1714500" lvl="4" indent="-171450" algn="l">
              <a:spcBef>
                <a:spcPts val="338"/>
              </a:spcBef>
              <a:spcAft>
                <a:spcPts val="0"/>
              </a:spcAft>
              <a:buSzPts val="960"/>
              <a:buNone/>
              <a:defRPr sz="900" b="1"/>
            </a:lvl5pPr>
            <a:lvl6pPr marL="2057400" lvl="5" indent="-171450" algn="l">
              <a:spcBef>
                <a:spcPts val="338"/>
              </a:spcBef>
              <a:spcAft>
                <a:spcPts val="0"/>
              </a:spcAft>
              <a:buSzPts val="960"/>
              <a:buNone/>
              <a:defRPr sz="900" b="1"/>
            </a:lvl6pPr>
            <a:lvl7pPr marL="2400300" lvl="6" indent="-171450" algn="l">
              <a:spcBef>
                <a:spcPts val="338"/>
              </a:spcBef>
              <a:spcAft>
                <a:spcPts val="0"/>
              </a:spcAft>
              <a:buSzPts val="960"/>
              <a:buNone/>
              <a:defRPr sz="900" b="1"/>
            </a:lvl7pPr>
            <a:lvl8pPr marL="2743200" lvl="7" indent="-171450" algn="l">
              <a:spcBef>
                <a:spcPts val="338"/>
              </a:spcBef>
              <a:spcAft>
                <a:spcPts val="0"/>
              </a:spcAft>
              <a:buSzPts val="960"/>
              <a:buNone/>
              <a:defRPr sz="900" b="1"/>
            </a:lvl8pPr>
            <a:lvl9pPr marL="3086100" lvl="8" indent="-171450" algn="l">
              <a:spcBef>
                <a:spcPts val="338"/>
              </a:spcBef>
              <a:spcAft>
                <a:spcPts val="338"/>
              </a:spcAft>
              <a:buSzPts val="960"/>
              <a:buNone/>
              <a:defRPr sz="900" b="1"/>
            </a:lvl9pPr>
          </a:lstStyle>
          <a:p>
            <a:endParaRPr/>
          </a:p>
        </p:txBody>
      </p:sp>
      <p:sp>
        <p:nvSpPr>
          <p:cNvPr id="54" name="Google Shape;54;p27"/>
          <p:cNvSpPr txBox="1">
            <a:spLocks noGrp="1"/>
          </p:cNvSpPr>
          <p:nvPr>
            <p:ph type="body" idx="2"/>
          </p:nvPr>
        </p:nvSpPr>
        <p:spPr>
          <a:xfrm>
            <a:off x="384870" y="952897"/>
            <a:ext cx="2777431" cy="2272904"/>
          </a:xfrm>
          <a:prstGeom prst="rect">
            <a:avLst/>
          </a:prstGeom>
          <a:noFill/>
          <a:ln>
            <a:noFill/>
          </a:ln>
        </p:spPr>
        <p:txBody>
          <a:bodyPr spcFirstLastPara="1" wrap="square" lIns="91425" tIns="45700" rIns="91425" bIns="45700" anchor="t" anchorCtr="0">
            <a:normAutofit/>
          </a:bodyPr>
          <a:lstStyle>
            <a:lvl1pPr marL="342900" lvl="0" indent="-240030" algn="l">
              <a:spcBef>
                <a:spcPts val="270"/>
              </a:spcBef>
              <a:spcAft>
                <a:spcPts val="0"/>
              </a:spcAft>
              <a:buSzPts val="1440"/>
              <a:buChar char="▶"/>
              <a:defRPr/>
            </a:lvl1pPr>
            <a:lvl2pPr marL="685800" lvl="1" indent="-240030" algn="l">
              <a:spcBef>
                <a:spcPts val="338"/>
              </a:spcBef>
              <a:spcAft>
                <a:spcPts val="0"/>
              </a:spcAft>
              <a:buSzPts val="1440"/>
              <a:buChar char="▶"/>
              <a:defRPr/>
            </a:lvl2pPr>
            <a:lvl3pPr marL="1028700" lvl="2" indent="-240029" algn="l">
              <a:spcBef>
                <a:spcPts val="338"/>
              </a:spcBef>
              <a:spcAft>
                <a:spcPts val="0"/>
              </a:spcAft>
              <a:buSzPts val="1440"/>
              <a:buChar char="▶"/>
              <a:defRPr/>
            </a:lvl3pPr>
            <a:lvl4pPr marL="1371600" lvl="3" indent="-240029" algn="l">
              <a:spcBef>
                <a:spcPts val="338"/>
              </a:spcBef>
              <a:spcAft>
                <a:spcPts val="0"/>
              </a:spcAft>
              <a:buSzPts val="1440"/>
              <a:buChar char="▶"/>
              <a:defRPr/>
            </a:lvl4pPr>
            <a:lvl5pPr marL="1714500" lvl="4" indent="-240029" algn="l">
              <a:spcBef>
                <a:spcPts val="338"/>
              </a:spcBef>
              <a:spcAft>
                <a:spcPts val="0"/>
              </a:spcAft>
              <a:buSzPts val="1440"/>
              <a:buChar char="▶"/>
              <a:defRPr/>
            </a:lvl5pPr>
            <a:lvl6pPr marL="2057400" lvl="5" indent="-240029" algn="l">
              <a:spcBef>
                <a:spcPts val="338"/>
              </a:spcBef>
              <a:spcAft>
                <a:spcPts val="0"/>
              </a:spcAft>
              <a:buSzPts val="1440"/>
              <a:buChar char="▶"/>
              <a:defRPr/>
            </a:lvl6pPr>
            <a:lvl7pPr marL="2400300" lvl="6" indent="-240029" algn="l">
              <a:spcBef>
                <a:spcPts val="338"/>
              </a:spcBef>
              <a:spcAft>
                <a:spcPts val="0"/>
              </a:spcAft>
              <a:buSzPts val="1440"/>
              <a:buChar char="▶"/>
              <a:defRPr/>
            </a:lvl7pPr>
            <a:lvl8pPr marL="2743200" lvl="7" indent="-240030" algn="l">
              <a:spcBef>
                <a:spcPts val="338"/>
              </a:spcBef>
              <a:spcAft>
                <a:spcPts val="0"/>
              </a:spcAft>
              <a:buSzPts val="1440"/>
              <a:buChar char="▶"/>
              <a:defRPr/>
            </a:lvl8pPr>
            <a:lvl9pPr marL="3086100" lvl="8" indent="-240030" algn="l">
              <a:spcBef>
                <a:spcPts val="338"/>
              </a:spcBef>
              <a:spcAft>
                <a:spcPts val="338"/>
              </a:spcAft>
              <a:buSzPts val="1440"/>
              <a:buChar char="▶"/>
              <a:defRPr/>
            </a:lvl9pPr>
          </a:lstStyle>
          <a:p>
            <a:endParaRPr/>
          </a:p>
        </p:txBody>
      </p:sp>
      <p:sp>
        <p:nvSpPr>
          <p:cNvPr id="55" name="Google Shape;55;p27"/>
          <p:cNvSpPr txBox="1">
            <a:spLocks noGrp="1"/>
          </p:cNvSpPr>
          <p:nvPr>
            <p:ph type="body" idx="3"/>
          </p:nvPr>
        </p:nvSpPr>
        <p:spPr>
          <a:xfrm>
            <a:off x="3419475" y="514350"/>
            <a:ext cx="2624138" cy="432197"/>
          </a:xfrm>
          <a:prstGeom prst="rect">
            <a:avLst/>
          </a:prstGeom>
          <a:noFill/>
          <a:ln>
            <a:noFill/>
          </a:ln>
        </p:spPr>
        <p:txBody>
          <a:bodyPr spcFirstLastPara="1" wrap="square" lIns="91425" tIns="45700" rIns="91425" bIns="45700" anchor="b" anchorCtr="0">
            <a:noAutofit/>
          </a:bodyPr>
          <a:lstStyle>
            <a:lvl1pPr marL="342900" lvl="0" indent="-171450" algn="l">
              <a:spcBef>
                <a:spcPts val="315"/>
              </a:spcBef>
              <a:spcAft>
                <a:spcPts val="0"/>
              </a:spcAft>
              <a:buSzPts val="1680"/>
              <a:buNone/>
              <a:defRPr sz="1575" b="0">
                <a:solidFill>
                  <a:schemeClr val="lt1"/>
                </a:solidFill>
              </a:defRPr>
            </a:lvl1pPr>
            <a:lvl2pPr marL="685800" lvl="1" indent="-171450" algn="l">
              <a:spcBef>
                <a:spcPts val="338"/>
              </a:spcBef>
              <a:spcAft>
                <a:spcPts val="0"/>
              </a:spcAft>
              <a:buSzPts val="1200"/>
              <a:buNone/>
              <a:defRPr sz="1125" b="1"/>
            </a:lvl2pPr>
            <a:lvl3pPr marL="1028700" lvl="2" indent="-171450" algn="l">
              <a:spcBef>
                <a:spcPts val="338"/>
              </a:spcBef>
              <a:spcAft>
                <a:spcPts val="0"/>
              </a:spcAft>
              <a:buSzPts val="1080"/>
              <a:buNone/>
              <a:defRPr sz="1013" b="1"/>
            </a:lvl3pPr>
            <a:lvl4pPr marL="1371600" lvl="3" indent="-171450" algn="l">
              <a:spcBef>
                <a:spcPts val="338"/>
              </a:spcBef>
              <a:spcAft>
                <a:spcPts val="0"/>
              </a:spcAft>
              <a:buSzPts val="960"/>
              <a:buNone/>
              <a:defRPr sz="900" b="1"/>
            </a:lvl4pPr>
            <a:lvl5pPr marL="1714500" lvl="4" indent="-171450" algn="l">
              <a:spcBef>
                <a:spcPts val="338"/>
              </a:spcBef>
              <a:spcAft>
                <a:spcPts val="0"/>
              </a:spcAft>
              <a:buSzPts val="960"/>
              <a:buNone/>
              <a:defRPr sz="900" b="1"/>
            </a:lvl5pPr>
            <a:lvl6pPr marL="2057400" lvl="5" indent="-171450" algn="l">
              <a:spcBef>
                <a:spcPts val="338"/>
              </a:spcBef>
              <a:spcAft>
                <a:spcPts val="0"/>
              </a:spcAft>
              <a:buSzPts val="960"/>
              <a:buNone/>
              <a:defRPr sz="900" b="1"/>
            </a:lvl6pPr>
            <a:lvl7pPr marL="2400300" lvl="6" indent="-171450" algn="l">
              <a:spcBef>
                <a:spcPts val="338"/>
              </a:spcBef>
              <a:spcAft>
                <a:spcPts val="0"/>
              </a:spcAft>
              <a:buSzPts val="960"/>
              <a:buNone/>
              <a:defRPr sz="900" b="1"/>
            </a:lvl7pPr>
            <a:lvl8pPr marL="2743200" lvl="7" indent="-171450" algn="l">
              <a:spcBef>
                <a:spcPts val="338"/>
              </a:spcBef>
              <a:spcAft>
                <a:spcPts val="0"/>
              </a:spcAft>
              <a:buSzPts val="960"/>
              <a:buNone/>
              <a:defRPr sz="900" b="1"/>
            </a:lvl8pPr>
            <a:lvl9pPr marL="3086100" lvl="8" indent="-171450" algn="l">
              <a:spcBef>
                <a:spcPts val="338"/>
              </a:spcBef>
              <a:spcAft>
                <a:spcPts val="338"/>
              </a:spcAft>
              <a:buSzPts val="960"/>
              <a:buNone/>
              <a:defRPr sz="900" b="1"/>
            </a:lvl9pPr>
          </a:lstStyle>
          <a:p>
            <a:endParaRPr/>
          </a:p>
        </p:txBody>
      </p:sp>
      <p:sp>
        <p:nvSpPr>
          <p:cNvPr id="56" name="Google Shape;56;p27"/>
          <p:cNvSpPr txBox="1">
            <a:spLocks noGrp="1"/>
          </p:cNvSpPr>
          <p:nvPr>
            <p:ph type="body" idx="4"/>
          </p:nvPr>
        </p:nvSpPr>
        <p:spPr>
          <a:xfrm>
            <a:off x="3266182" y="946546"/>
            <a:ext cx="2772668" cy="2272904"/>
          </a:xfrm>
          <a:prstGeom prst="rect">
            <a:avLst/>
          </a:prstGeom>
          <a:noFill/>
          <a:ln>
            <a:noFill/>
          </a:ln>
        </p:spPr>
        <p:txBody>
          <a:bodyPr spcFirstLastPara="1" wrap="square" lIns="91425" tIns="45700" rIns="91425" bIns="45700" anchor="t" anchorCtr="0">
            <a:normAutofit/>
          </a:bodyPr>
          <a:lstStyle>
            <a:lvl1pPr marL="342900" lvl="0" indent="-240030" algn="l">
              <a:spcBef>
                <a:spcPts val="270"/>
              </a:spcBef>
              <a:spcAft>
                <a:spcPts val="0"/>
              </a:spcAft>
              <a:buSzPts val="1440"/>
              <a:buChar char="▶"/>
              <a:defRPr/>
            </a:lvl1pPr>
            <a:lvl2pPr marL="685800" lvl="1" indent="-240030" algn="l">
              <a:spcBef>
                <a:spcPts val="338"/>
              </a:spcBef>
              <a:spcAft>
                <a:spcPts val="0"/>
              </a:spcAft>
              <a:buSzPts val="1440"/>
              <a:buChar char="▶"/>
              <a:defRPr/>
            </a:lvl2pPr>
            <a:lvl3pPr marL="1028700" lvl="2" indent="-240029" algn="l">
              <a:spcBef>
                <a:spcPts val="338"/>
              </a:spcBef>
              <a:spcAft>
                <a:spcPts val="0"/>
              </a:spcAft>
              <a:buSzPts val="1440"/>
              <a:buChar char="▶"/>
              <a:defRPr/>
            </a:lvl3pPr>
            <a:lvl4pPr marL="1371600" lvl="3" indent="-240029" algn="l">
              <a:spcBef>
                <a:spcPts val="338"/>
              </a:spcBef>
              <a:spcAft>
                <a:spcPts val="0"/>
              </a:spcAft>
              <a:buSzPts val="1440"/>
              <a:buChar char="▶"/>
              <a:defRPr/>
            </a:lvl4pPr>
            <a:lvl5pPr marL="1714500" lvl="4" indent="-240029" algn="l">
              <a:spcBef>
                <a:spcPts val="338"/>
              </a:spcBef>
              <a:spcAft>
                <a:spcPts val="0"/>
              </a:spcAft>
              <a:buSzPts val="1440"/>
              <a:buChar char="▶"/>
              <a:defRPr/>
            </a:lvl5pPr>
            <a:lvl6pPr marL="2057400" lvl="5" indent="-240029" algn="l">
              <a:spcBef>
                <a:spcPts val="338"/>
              </a:spcBef>
              <a:spcAft>
                <a:spcPts val="0"/>
              </a:spcAft>
              <a:buSzPts val="1440"/>
              <a:buChar char="▶"/>
              <a:defRPr/>
            </a:lvl6pPr>
            <a:lvl7pPr marL="2400300" lvl="6" indent="-240029" algn="l">
              <a:spcBef>
                <a:spcPts val="338"/>
              </a:spcBef>
              <a:spcAft>
                <a:spcPts val="0"/>
              </a:spcAft>
              <a:buSzPts val="1440"/>
              <a:buChar char="▶"/>
              <a:defRPr/>
            </a:lvl7pPr>
            <a:lvl8pPr marL="2743200" lvl="7" indent="-240030" algn="l">
              <a:spcBef>
                <a:spcPts val="338"/>
              </a:spcBef>
              <a:spcAft>
                <a:spcPts val="0"/>
              </a:spcAft>
              <a:buSzPts val="1440"/>
              <a:buChar char="▶"/>
              <a:defRPr/>
            </a:lvl8pPr>
            <a:lvl9pPr marL="3086100" lvl="8" indent="-240030" algn="l">
              <a:spcBef>
                <a:spcPts val="338"/>
              </a:spcBef>
              <a:spcAft>
                <a:spcPts val="338"/>
              </a:spcAft>
              <a:buSzPts val="1440"/>
              <a:buChar char="▶"/>
              <a:defRPr/>
            </a:lvl9pPr>
          </a:lstStyle>
          <a:p>
            <a:endParaRPr/>
          </a:p>
        </p:txBody>
      </p:sp>
      <p:sp>
        <p:nvSpPr>
          <p:cNvPr id="57" name="Google Shape;57;p27"/>
          <p:cNvSpPr txBox="1">
            <a:spLocks noGrp="1"/>
          </p:cNvSpPr>
          <p:nvPr>
            <p:ph type="dt" idx="10"/>
          </p:nvPr>
        </p:nvSpPr>
        <p:spPr>
          <a:xfrm>
            <a:off x="5571232" y="4629150"/>
            <a:ext cx="900113" cy="273844"/>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7"/>
          <p:cNvSpPr txBox="1">
            <a:spLocks noGrp="1"/>
          </p:cNvSpPr>
          <p:nvPr>
            <p:ph type="ftr" idx="11"/>
          </p:nvPr>
        </p:nvSpPr>
        <p:spPr>
          <a:xfrm>
            <a:off x="384869" y="4629150"/>
            <a:ext cx="4243388" cy="27384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sldNum" idx="12"/>
          </p:nvPr>
        </p:nvSpPr>
        <p:spPr>
          <a:xfrm>
            <a:off x="5829300" y="4183857"/>
            <a:ext cx="642513" cy="502444"/>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400"/>
              <a:buFont typeface="Century Gothic"/>
              <a:buNone/>
              <a:defRPr/>
            </a:lvl1pPr>
            <a:lvl2pPr marL="0" lvl="1" indent="0" algn="r">
              <a:spcBef>
                <a:spcPts val="0"/>
              </a:spcBef>
              <a:spcAft>
                <a:spcPts val="0"/>
              </a:spcAft>
              <a:buClr>
                <a:srgbClr val="09304A"/>
              </a:buClr>
              <a:buSzPts val="2400"/>
              <a:buFont typeface="Century Gothic"/>
              <a:buNone/>
              <a:defRPr/>
            </a:lvl2pPr>
            <a:lvl3pPr marL="0" lvl="2" indent="0" algn="r">
              <a:spcBef>
                <a:spcPts val="0"/>
              </a:spcBef>
              <a:spcAft>
                <a:spcPts val="0"/>
              </a:spcAft>
              <a:buClr>
                <a:srgbClr val="09304A"/>
              </a:buClr>
              <a:buSzPts val="2400"/>
              <a:buFont typeface="Century Gothic"/>
              <a:buNone/>
              <a:defRPr/>
            </a:lvl3pPr>
            <a:lvl4pPr marL="0" lvl="3" indent="0" algn="r">
              <a:spcBef>
                <a:spcPts val="0"/>
              </a:spcBef>
              <a:spcAft>
                <a:spcPts val="0"/>
              </a:spcAft>
              <a:buClr>
                <a:srgbClr val="09304A"/>
              </a:buClr>
              <a:buSzPts val="2400"/>
              <a:buFont typeface="Century Gothic"/>
              <a:buNone/>
              <a:defRPr/>
            </a:lvl4pPr>
            <a:lvl5pPr marL="0" lvl="4" indent="0" algn="r">
              <a:spcBef>
                <a:spcPts val="0"/>
              </a:spcBef>
              <a:spcAft>
                <a:spcPts val="0"/>
              </a:spcAft>
              <a:buClr>
                <a:srgbClr val="09304A"/>
              </a:buClr>
              <a:buSzPts val="2400"/>
              <a:buFont typeface="Century Gothic"/>
              <a:buNone/>
              <a:defRPr/>
            </a:lvl5pPr>
            <a:lvl6pPr marL="0" lvl="5" indent="0" algn="r">
              <a:spcBef>
                <a:spcPts val="0"/>
              </a:spcBef>
              <a:spcAft>
                <a:spcPts val="0"/>
              </a:spcAft>
              <a:buClr>
                <a:srgbClr val="09304A"/>
              </a:buClr>
              <a:buSzPts val="2400"/>
              <a:buFont typeface="Century Gothic"/>
              <a:buNone/>
              <a:defRPr/>
            </a:lvl6pPr>
            <a:lvl7pPr marL="0" lvl="6" indent="0" algn="r">
              <a:spcBef>
                <a:spcPts val="0"/>
              </a:spcBef>
              <a:spcAft>
                <a:spcPts val="0"/>
              </a:spcAft>
              <a:buClr>
                <a:srgbClr val="09304A"/>
              </a:buClr>
              <a:buSzPts val="2400"/>
              <a:buFont typeface="Century Gothic"/>
              <a:buNone/>
              <a:defRPr/>
            </a:lvl7pPr>
            <a:lvl8pPr marL="0" lvl="7" indent="0" algn="r">
              <a:spcBef>
                <a:spcPts val="0"/>
              </a:spcBef>
              <a:spcAft>
                <a:spcPts val="0"/>
              </a:spcAft>
              <a:buClr>
                <a:srgbClr val="09304A"/>
              </a:buClr>
              <a:buSzPts val="2400"/>
              <a:buFont typeface="Century Gothic"/>
              <a:buNone/>
              <a:defRPr/>
            </a:lvl8pPr>
            <a:lvl9pPr marL="0" lvl="8" indent="0" algn="r">
              <a:spcBef>
                <a:spcPts val="0"/>
              </a:spcBef>
              <a:spcAft>
                <a:spcPts val="0"/>
              </a:spcAft>
              <a:buClr>
                <a:srgbClr val="09304A"/>
              </a:buClr>
              <a:buSzPts val="2400"/>
              <a:buFont typeface="Century Gothic"/>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28"/>
          <p:cNvSpPr txBox="1">
            <a:spLocks noGrp="1"/>
          </p:cNvSpPr>
          <p:nvPr>
            <p:ph type="title"/>
          </p:nvPr>
        </p:nvSpPr>
        <p:spPr>
          <a:xfrm>
            <a:off x="384869" y="3365499"/>
            <a:ext cx="4800600" cy="11303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8"/>
          <p:cNvSpPr txBox="1">
            <a:spLocks noGrp="1"/>
          </p:cNvSpPr>
          <p:nvPr>
            <p:ph type="dt" idx="10"/>
          </p:nvPr>
        </p:nvSpPr>
        <p:spPr>
          <a:xfrm>
            <a:off x="5571232" y="4629150"/>
            <a:ext cx="900113" cy="273844"/>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384869" y="4629150"/>
            <a:ext cx="4243388" cy="27384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5829300" y="4183857"/>
            <a:ext cx="642513" cy="502444"/>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400"/>
              <a:buFont typeface="Century Gothic"/>
              <a:buNone/>
              <a:defRPr/>
            </a:lvl1pPr>
            <a:lvl2pPr marL="0" lvl="1" indent="0" algn="r">
              <a:spcBef>
                <a:spcPts val="0"/>
              </a:spcBef>
              <a:spcAft>
                <a:spcPts val="0"/>
              </a:spcAft>
              <a:buClr>
                <a:srgbClr val="09304A"/>
              </a:buClr>
              <a:buSzPts val="2400"/>
              <a:buFont typeface="Century Gothic"/>
              <a:buNone/>
              <a:defRPr/>
            </a:lvl2pPr>
            <a:lvl3pPr marL="0" lvl="2" indent="0" algn="r">
              <a:spcBef>
                <a:spcPts val="0"/>
              </a:spcBef>
              <a:spcAft>
                <a:spcPts val="0"/>
              </a:spcAft>
              <a:buClr>
                <a:srgbClr val="09304A"/>
              </a:buClr>
              <a:buSzPts val="2400"/>
              <a:buFont typeface="Century Gothic"/>
              <a:buNone/>
              <a:defRPr/>
            </a:lvl3pPr>
            <a:lvl4pPr marL="0" lvl="3" indent="0" algn="r">
              <a:spcBef>
                <a:spcPts val="0"/>
              </a:spcBef>
              <a:spcAft>
                <a:spcPts val="0"/>
              </a:spcAft>
              <a:buClr>
                <a:srgbClr val="09304A"/>
              </a:buClr>
              <a:buSzPts val="2400"/>
              <a:buFont typeface="Century Gothic"/>
              <a:buNone/>
              <a:defRPr/>
            </a:lvl4pPr>
            <a:lvl5pPr marL="0" lvl="4" indent="0" algn="r">
              <a:spcBef>
                <a:spcPts val="0"/>
              </a:spcBef>
              <a:spcAft>
                <a:spcPts val="0"/>
              </a:spcAft>
              <a:buClr>
                <a:srgbClr val="09304A"/>
              </a:buClr>
              <a:buSzPts val="2400"/>
              <a:buFont typeface="Century Gothic"/>
              <a:buNone/>
              <a:defRPr/>
            </a:lvl5pPr>
            <a:lvl6pPr marL="0" lvl="5" indent="0" algn="r">
              <a:spcBef>
                <a:spcPts val="0"/>
              </a:spcBef>
              <a:spcAft>
                <a:spcPts val="0"/>
              </a:spcAft>
              <a:buClr>
                <a:srgbClr val="09304A"/>
              </a:buClr>
              <a:buSzPts val="2400"/>
              <a:buFont typeface="Century Gothic"/>
              <a:buNone/>
              <a:defRPr/>
            </a:lvl6pPr>
            <a:lvl7pPr marL="0" lvl="6" indent="0" algn="r">
              <a:spcBef>
                <a:spcPts val="0"/>
              </a:spcBef>
              <a:spcAft>
                <a:spcPts val="0"/>
              </a:spcAft>
              <a:buClr>
                <a:srgbClr val="09304A"/>
              </a:buClr>
              <a:buSzPts val="2400"/>
              <a:buFont typeface="Century Gothic"/>
              <a:buNone/>
              <a:defRPr/>
            </a:lvl7pPr>
            <a:lvl8pPr marL="0" lvl="7" indent="0" algn="r">
              <a:spcBef>
                <a:spcPts val="0"/>
              </a:spcBef>
              <a:spcAft>
                <a:spcPts val="0"/>
              </a:spcAft>
              <a:buClr>
                <a:srgbClr val="09304A"/>
              </a:buClr>
              <a:buSzPts val="2400"/>
              <a:buFont typeface="Century Gothic"/>
              <a:buNone/>
              <a:defRPr/>
            </a:lvl8pPr>
            <a:lvl9pPr marL="0" lvl="8" indent="0" algn="r">
              <a:spcBef>
                <a:spcPts val="0"/>
              </a:spcBef>
              <a:spcAft>
                <a:spcPts val="0"/>
              </a:spcAft>
              <a:buClr>
                <a:srgbClr val="09304A"/>
              </a:buClr>
              <a:buSzPts val="2400"/>
              <a:buFont typeface="Century Gothic"/>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29"/>
          <p:cNvSpPr txBox="1">
            <a:spLocks noGrp="1"/>
          </p:cNvSpPr>
          <p:nvPr>
            <p:ph type="dt" idx="10"/>
          </p:nvPr>
        </p:nvSpPr>
        <p:spPr>
          <a:xfrm>
            <a:off x="5571232" y="4629150"/>
            <a:ext cx="900113" cy="273844"/>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9"/>
          <p:cNvSpPr txBox="1">
            <a:spLocks noGrp="1"/>
          </p:cNvSpPr>
          <p:nvPr>
            <p:ph type="ftr" idx="11"/>
          </p:nvPr>
        </p:nvSpPr>
        <p:spPr>
          <a:xfrm>
            <a:off x="384869" y="4629150"/>
            <a:ext cx="4243388" cy="27384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9"/>
          <p:cNvSpPr txBox="1">
            <a:spLocks noGrp="1"/>
          </p:cNvSpPr>
          <p:nvPr>
            <p:ph type="sldNum" idx="12"/>
          </p:nvPr>
        </p:nvSpPr>
        <p:spPr>
          <a:xfrm>
            <a:off x="5829300" y="4183857"/>
            <a:ext cx="642513" cy="502444"/>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400"/>
              <a:buFont typeface="Century Gothic"/>
              <a:buNone/>
              <a:defRPr/>
            </a:lvl1pPr>
            <a:lvl2pPr marL="0" lvl="1" indent="0" algn="r">
              <a:spcBef>
                <a:spcPts val="0"/>
              </a:spcBef>
              <a:spcAft>
                <a:spcPts val="0"/>
              </a:spcAft>
              <a:buClr>
                <a:srgbClr val="09304A"/>
              </a:buClr>
              <a:buSzPts val="2400"/>
              <a:buFont typeface="Century Gothic"/>
              <a:buNone/>
              <a:defRPr/>
            </a:lvl2pPr>
            <a:lvl3pPr marL="0" lvl="2" indent="0" algn="r">
              <a:spcBef>
                <a:spcPts val="0"/>
              </a:spcBef>
              <a:spcAft>
                <a:spcPts val="0"/>
              </a:spcAft>
              <a:buClr>
                <a:srgbClr val="09304A"/>
              </a:buClr>
              <a:buSzPts val="2400"/>
              <a:buFont typeface="Century Gothic"/>
              <a:buNone/>
              <a:defRPr/>
            </a:lvl3pPr>
            <a:lvl4pPr marL="0" lvl="3" indent="0" algn="r">
              <a:spcBef>
                <a:spcPts val="0"/>
              </a:spcBef>
              <a:spcAft>
                <a:spcPts val="0"/>
              </a:spcAft>
              <a:buClr>
                <a:srgbClr val="09304A"/>
              </a:buClr>
              <a:buSzPts val="2400"/>
              <a:buFont typeface="Century Gothic"/>
              <a:buNone/>
              <a:defRPr/>
            </a:lvl4pPr>
            <a:lvl5pPr marL="0" lvl="4" indent="0" algn="r">
              <a:spcBef>
                <a:spcPts val="0"/>
              </a:spcBef>
              <a:spcAft>
                <a:spcPts val="0"/>
              </a:spcAft>
              <a:buClr>
                <a:srgbClr val="09304A"/>
              </a:buClr>
              <a:buSzPts val="2400"/>
              <a:buFont typeface="Century Gothic"/>
              <a:buNone/>
              <a:defRPr/>
            </a:lvl5pPr>
            <a:lvl6pPr marL="0" lvl="5" indent="0" algn="r">
              <a:spcBef>
                <a:spcPts val="0"/>
              </a:spcBef>
              <a:spcAft>
                <a:spcPts val="0"/>
              </a:spcAft>
              <a:buClr>
                <a:srgbClr val="09304A"/>
              </a:buClr>
              <a:buSzPts val="2400"/>
              <a:buFont typeface="Century Gothic"/>
              <a:buNone/>
              <a:defRPr/>
            </a:lvl6pPr>
            <a:lvl7pPr marL="0" lvl="6" indent="0" algn="r">
              <a:spcBef>
                <a:spcPts val="0"/>
              </a:spcBef>
              <a:spcAft>
                <a:spcPts val="0"/>
              </a:spcAft>
              <a:buClr>
                <a:srgbClr val="09304A"/>
              </a:buClr>
              <a:buSzPts val="2400"/>
              <a:buFont typeface="Century Gothic"/>
              <a:buNone/>
              <a:defRPr/>
            </a:lvl7pPr>
            <a:lvl8pPr marL="0" lvl="7" indent="0" algn="r">
              <a:spcBef>
                <a:spcPts val="0"/>
              </a:spcBef>
              <a:spcAft>
                <a:spcPts val="0"/>
              </a:spcAft>
              <a:buClr>
                <a:srgbClr val="09304A"/>
              </a:buClr>
              <a:buSzPts val="2400"/>
              <a:buFont typeface="Century Gothic"/>
              <a:buNone/>
              <a:defRPr/>
            </a:lvl8pPr>
            <a:lvl9pPr marL="0" lvl="8" indent="0" algn="r">
              <a:spcBef>
                <a:spcPts val="0"/>
              </a:spcBef>
              <a:spcAft>
                <a:spcPts val="0"/>
              </a:spcAft>
              <a:buClr>
                <a:srgbClr val="09304A"/>
              </a:buClr>
              <a:buSzPts val="2400"/>
              <a:buFont typeface="Century Gothic"/>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30"/>
          <p:cNvSpPr txBox="1">
            <a:spLocks noGrp="1"/>
          </p:cNvSpPr>
          <p:nvPr>
            <p:ph type="title"/>
          </p:nvPr>
        </p:nvSpPr>
        <p:spPr>
          <a:xfrm>
            <a:off x="3985319" y="514350"/>
            <a:ext cx="2057400" cy="1028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Font typeface="Century Gothic"/>
              <a:buNone/>
              <a:defRPr sz="135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0"/>
          <p:cNvSpPr txBox="1">
            <a:spLocks noGrp="1"/>
          </p:cNvSpPr>
          <p:nvPr>
            <p:ph type="body" idx="1"/>
          </p:nvPr>
        </p:nvSpPr>
        <p:spPr>
          <a:xfrm>
            <a:off x="384870" y="514350"/>
            <a:ext cx="3343276" cy="3981450"/>
          </a:xfrm>
          <a:prstGeom prst="rect">
            <a:avLst/>
          </a:prstGeom>
          <a:noFill/>
          <a:ln>
            <a:noFill/>
          </a:ln>
        </p:spPr>
        <p:txBody>
          <a:bodyPr spcFirstLastPara="1" wrap="square" lIns="91425" tIns="45700" rIns="91425" bIns="45700" anchor="ctr" anchorCtr="0">
            <a:normAutofit/>
          </a:bodyPr>
          <a:lstStyle>
            <a:lvl1pPr marL="342900" lvl="0" indent="-240030" algn="l">
              <a:spcBef>
                <a:spcPts val="270"/>
              </a:spcBef>
              <a:spcAft>
                <a:spcPts val="0"/>
              </a:spcAft>
              <a:buSzPts val="1440"/>
              <a:buChar char="▶"/>
              <a:defRPr/>
            </a:lvl1pPr>
            <a:lvl2pPr marL="685800" lvl="1" indent="-240030" algn="l">
              <a:spcBef>
                <a:spcPts val="338"/>
              </a:spcBef>
              <a:spcAft>
                <a:spcPts val="0"/>
              </a:spcAft>
              <a:buSzPts val="1440"/>
              <a:buChar char="▶"/>
              <a:defRPr/>
            </a:lvl2pPr>
            <a:lvl3pPr marL="1028700" lvl="2" indent="-240029" algn="l">
              <a:spcBef>
                <a:spcPts val="338"/>
              </a:spcBef>
              <a:spcAft>
                <a:spcPts val="0"/>
              </a:spcAft>
              <a:buSzPts val="1440"/>
              <a:buChar char="▶"/>
              <a:defRPr/>
            </a:lvl3pPr>
            <a:lvl4pPr marL="1371600" lvl="3" indent="-240029" algn="l">
              <a:spcBef>
                <a:spcPts val="338"/>
              </a:spcBef>
              <a:spcAft>
                <a:spcPts val="0"/>
              </a:spcAft>
              <a:buSzPts val="1440"/>
              <a:buChar char="▶"/>
              <a:defRPr/>
            </a:lvl4pPr>
            <a:lvl5pPr marL="1714500" lvl="4" indent="-240029" algn="l">
              <a:spcBef>
                <a:spcPts val="338"/>
              </a:spcBef>
              <a:spcAft>
                <a:spcPts val="0"/>
              </a:spcAft>
              <a:buSzPts val="1440"/>
              <a:buChar char="▶"/>
              <a:defRPr/>
            </a:lvl5pPr>
            <a:lvl6pPr marL="2057400" lvl="5" indent="-240029" algn="l">
              <a:spcBef>
                <a:spcPts val="338"/>
              </a:spcBef>
              <a:spcAft>
                <a:spcPts val="0"/>
              </a:spcAft>
              <a:buSzPts val="1440"/>
              <a:buChar char="▶"/>
              <a:defRPr/>
            </a:lvl6pPr>
            <a:lvl7pPr marL="2400300" lvl="6" indent="-240029" algn="l">
              <a:spcBef>
                <a:spcPts val="338"/>
              </a:spcBef>
              <a:spcAft>
                <a:spcPts val="0"/>
              </a:spcAft>
              <a:buSzPts val="1440"/>
              <a:buChar char="▶"/>
              <a:defRPr/>
            </a:lvl7pPr>
            <a:lvl8pPr marL="2743200" lvl="7" indent="-240030" algn="l">
              <a:spcBef>
                <a:spcPts val="338"/>
              </a:spcBef>
              <a:spcAft>
                <a:spcPts val="0"/>
              </a:spcAft>
              <a:buSzPts val="1440"/>
              <a:buChar char="▶"/>
              <a:defRPr/>
            </a:lvl8pPr>
            <a:lvl9pPr marL="3086100" lvl="8" indent="-240030" algn="l">
              <a:spcBef>
                <a:spcPts val="338"/>
              </a:spcBef>
              <a:spcAft>
                <a:spcPts val="338"/>
              </a:spcAft>
              <a:buSzPts val="1440"/>
              <a:buChar char="▶"/>
              <a:defRPr/>
            </a:lvl9pPr>
          </a:lstStyle>
          <a:p>
            <a:endParaRPr/>
          </a:p>
        </p:txBody>
      </p:sp>
      <p:sp>
        <p:nvSpPr>
          <p:cNvPr id="72" name="Google Shape;72;p30"/>
          <p:cNvSpPr txBox="1">
            <a:spLocks noGrp="1"/>
          </p:cNvSpPr>
          <p:nvPr>
            <p:ph type="body" idx="2"/>
          </p:nvPr>
        </p:nvSpPr>
        <p:spPr>
          <a:xfrm>
            <a:off x="3985319" y="1657350"/>
            <a:ext cx="2057400" cy="1568450"/>
          </a:xfrm>
          <a:prstGeom prst="rect">
            <a:avLst/>
          </a:prstGeom>
          <a:noFill/>
          <a:ln>
            <a:noFill/>
          </a:ln>
        </p:spPr>
        <p:txBody>
          <a:bodyPr spcFirstLastPara="1" wrap="square" lIns="91425" tIns="45700" rIns="91425" bIns="45700" anchor="t" anchorCtr="0">
            <a:normAutofit/>
          </a:bodyPr>
          <a:lstStyle>
            <a:lvl1pPr marL="342900" lvl="0" indent="-171450" algn="l">
              <a:spcBef>
                <a:spcPts val="180"/>
              </a:spcBef>
              <a:spcAft>
                <a:spcPts val="0"/>
              </a:spcAft>
              <a:buSzPts val="960"/>
              <a:buNone/>
              <a:defRPr sz="900"/>
            </a:lvl1pPr>
            <a:lvl2pPr marL="685800" lvl="1" indent="-171450" algn="l">
              <a:spcBef>
                <a:spcPts val="338"/>
              </a:spcBef>
              <a:spcAft>
                <a:spcPts val="0"/>
              </a:spcAft>
              <a:buSzPts val="720"/>
              <a:buNone/>
              <a:defRPr sz="675"/>
            </a:lvl2pPr>
            <a:lvl3pPr marL="1028700" lvl="2" indent="-171450" algn="l">
              <a:spcBef>
                <a:spcPts val="338"/>
              </a:spcBef>
              <a:spcAft>
                <a:spcPts val="0"/>
              </a:spcAft>
              <a:buSzPts val="600"/>
              <a:buNone/>
              <a:defRPr sz="563"/>
            </a:lvl3pPr>
            <a:lvl4pPr marL="1371600" lvl="3" indent="-171450" algn="l">
              <a:spcBef>
                <a:spcPts val="338"/>
              </a:spcBef>
              <a:spcAft>
                <a:spcPts val="0"/>
              </a:spcAft>
              <a:buSzPts val="540"/>
              <a:buNone/>
              <a:defRPr sz="506"/>
            </a:lvl4pPr>
            <a:lvl5pPr marL="1714500" lvl="4" indent="-171450" algn="l">
              <a:spcBef>
                <a:spcPts val="338"/>
              </a:spcBef>
              <a:spcAft>
                <a:spcPts val="0"/>
              </a:spcAft>
              <a:buSzPts val="540"/>
              <a:buNone/>
              <a:defRPr sz="506"/>
            </a:lvl5pPr>
            <a:lvl6pPr marL="2057400" lvl="5" indent="-171450" algn="l">
              <a:spcBef>
                <a:spcPts val="338"/>
              </a:spcBef>
              <a:spcAft>
                <a:spcPts val="0"/>
              </a:spcAft>
              <a:buSzPts val="540"/>
              <a:buNone/>
              <a:defRPr sz="506"/>
            </a:lvl6pPr>
            <a:lvl7pPr marL="2400300" lvl="6" indent="-171450" algn="l">
              <a:spcBef>
                <a:spcPts val="338"/>
              </a:spcBef>
              <a:spcAft>
                <a:spcPts val="0"/>
              </a:spcAft>
              <a:buSzPts val="540"/>
              <a:buNone/>
              <a:defRPr sz="506"/>
            </a:lvl7pPr>
            <a:lvl8pPr marL="2743200" lvl="7" indent="-171450" algn="l">
              <a:spcBef>
                <a:spcPts val="338"/>
              </a:spcBef>
              <a:spcAft>
                <a:spcPts val="0"/>
              </a:spcAft>
              <a:buSzPts val="540"/>
              <a:buNone/>
              <a:defRPr sz="506"/>
            </a:lvl8pPr>
            <a:lvl9pPr marL="3086100" lvl="8" indent="-171450" algn="l">
              <a:spcBef>
                <a:spcPts val="338"/>
              </a:spcBef>
              <a:spcAft>
                <a:spcPts val="338"/>
              </a:spcAft>
              <a:buSzPts val="540"/>
              <a:buNone/>
              <a:defRPr sz="506"/>
            </a:lvl9pPr>
          </a:lstStyle>
          <a:p>
            <a:endParaRPr/>
          </a:p>
        </p:txBody>
      </p:sp>
      <p:sp>
        <p:nvSpPr>
          <p:cNvPr id="73" name="Google Shape;73;p30"/>
          <p:cNvSpPr txBox="1">
            <a:spLocks noGrp="1"/>
          </p:cNvSpPr>
          <p:nvPr>
            <p:ph type="dt" idx="10"/>
          </p:nvPr>
        </p:nvSpPr>
        <p:spPr>
          <a:xfrm>
            <a:off x="5571232" y="4629150"/>
            <a:ext cx="900113" cy="273844"/>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0"/>
          <p:cNvSpPr txBox="1">
            <a:spLocks noGrp="1"/>
          </p:cNvSpPr>
          <p:nvPr>
            <p:ph type="ftr" idx="11"/>
          </p:nvPr>
        </p:nvSpPr>
        <p:spPr>
          <a:xfrm>
            <a:off x="384869" y="4629150"/>
            <a:ext cx="4243388" cy="27384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0"/>
          <p:cNvSpPr txBox="1">
            <a:spLocks noGrp="1"/>
          </p:cNvSpPr>
          <p:nvPr>
            <p:ph type="sldNum" idx="12"/>
          </p:nvPr>
        </p:nvSpPr>
        <p:spPr>
          <a:xfrm>
            <a:off x="5829300" y="4183857"/>
            <a:ext cx="642513" cy="502444"/>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400"/>
              <a:buFont typeface="Century Gothic"/>
              <a:buNone/>
              <a:defRPr/>
            </a:lvl1pPr>
            <a:lvl2pPr marL="0" lvl="1" indent="0" algn="r">
              <a:spcBef>
                <a:spcPts val="0"/>
              </a:spcBef>
              <a:spcAft>
                <a:spcPts val="0"/>
              </a:spcAft>
              <a:buClr>
                <a:srgbClr val="09304A"/>
              </a:buClr>
              <a:buSzPts val="2400"/>
              <a:buFont typeface="Century Gothic"/>
              <a:buNone/>
              <a:defRPr/>
            </a:lvl2pPr>
            <a:lvl3pPr marL="0" lvl="2" indent="0" algn="r">
              <a:spcBef>
                <a:spcPts val="0"/>
              </a:spcBef>
              <a:spcAft>
                <a:spcPts val="0"/>
              </a:spcAft>
              <a:buClr>
                <a:srgbClr val="09304A"/>
              </a:buClr>
              <a:buSzPts val="2400"/>
              <a:buFont typeface="Century Gothic"/>
              <a:buNone/>
              <a:defRPr/>
            </a:lvl3pPr>
            <a:lvl4pPr marL="0" lvl="3" indent="0" algn="r">
              <a:spcBef>
                <a:spcPts val="0"/>
              </a:spcBef>
              <a:spcAft>
                <a:spcPts val="0"/>
              </a:spcAft>
              <a:buClr>
                <a:srgbClr val="09304A"/>
              </a:buClr>
              <a:buSzPts val="2400"/>
              <a:buFont typeface="Century Gothic"/>
              <a:buNone/>
              <a:defRPr/>
            </a:lvl4pPr>
            <a:lvl5pPr marL="0" lvl="4" indent="0" algn="r">
              <a:spcBef>
                <a:spcPts val="0"/>
              </a:spcBef>
              <a:spcAft>
                <a:spcPts val="0"/>
              </a:spcAft>
              <a:buClr>
                <a:srgbClr val="09304A"/>
              </a:buClr>
              <a:buSzPts val="2400"/>
              <a:buFont typeface="Century Gothic"/>
              <a:buNone/>
              <a:defRPr/>
            </a:lvl5pPr>
            <a:lvl6pPr marL="0" lvl="5" indent="0" algn="r">
              <a:spcBef>
                <a:spcPts val="0"/>
              </a:spcBef>
              <a:spcAft>
                <a:spcPts val="0"/>
              </a:spcAft>
              <a:buClr>
                <a:srgbClr val="09304A"/>
              </a:buClr>
              <a:buSzPts val="2400"/>
              <a:buFont typeface="Century Gothic"/>
              <a:buNone/>
              <a:defRPr/>
            </a:lvl6pPr>
            <a:lvl7pPr marL="0" lvl="6" indent="0" algn="r">
              <a:spcBef>
                <a:spcPts val="0"/>
              </a:spcBef>
              <a:spcAft>
                <a:spcPts val="0"/>
              </a:spcAft>
              <a:buClr>
                <a:srgbClr val="09304A"/>
              </a:buClr>
              <a:buSzPts val="2400"/>
              <a:buFont typeface="Century Gothic"/>
              <a:buNone/>
              <a:defRPr/>
            </a:lvl7pPr>
            <a:lvl8pPr marL="0" lvl="7" indent="0" algn="r">
              <a:spcBef>
                <a:spcPts val="0"/>
              </a:spcBef>
              <a:spcAft>
                <a:spcPts val="0"/>
              </a:spcAft>
              <a:buClr>
                <a:srgbClr val="09304A"/>
              </a:buClr>
              <a:buSzPts val="2400"/>
              <a:buFont typeface="Century Gothic"/>
              <a:buNone/>
              <a:defRPr/>
            </a:lvl8pPr>
            <a:lvl9pPr marL="0" lvl="8" indent="0" algn="r">
              <a:spcBef>
                <a:spcPts val="0"/>
              </a:spcBef>
              <a:spcAft>
                <a:spcPts val="0"/>
              </a:spcAft>
              <a:buClr>
                <a:srgbClr val="09304A"/>
              </a:buClr>
              <a:buSzPts val="2400"/>
              <a:buFont typeface="Century Gothic"/>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62D2EF"/>
            </a:gs>
            <a:gs pos="10000">
              <a:srgbClr val="62D2EF"/>
            </a:gs>
            <a:gs pos="100000">
              <a:srgbClr val="05578D"/>
            </a:gs>
          </a:gsLst>
          <a:lin ang="6120000" scaled="0"/>
        </a:gradFill>
        <a:effectLst/>
      </p:bgPr>
    </p:bg>
    <p:spTree>
      <p:nvGrpSpPr>
        <p:cNvPr id="1" name="Shape 5"/>
        <p:cNvGrpSpPr/>
        <p:nvPr/>
      </p:nvGrpSpPr>
      <p:grpSpPr>
        <a:xfrm>
          <a:off x="0" y="0"/>
          <a:ext cx="0" cy="0"/>
          <a:chOff x="0" y="0"/>
          <a:chExt cx="0" cy="0"/>
        </a:xfrm>
      </p:grpSpPr>
      <p:grpSp>
        <p:nvGrpSpPr>
          <p:cNvPr id="6" name="Google Shape;6;p21"/>
          <p:cNvGrpSpPr/>
          <p:nvPr/>
        </p:nvGrpSpPr>
        <p:grpSpPr>
          <a:xfrm>
            <a:off x="5178920" y="2222500"/>
            <a:ext cx="1677296" cy="2406650"/>
            <a:chOff x="9206969" y="2963333"/>
            <a:chExt cx="2981859" cy="3208867"/>
          </a:xfrm>
        </p:grpSpPr>
        <p:cxnSp>
          <p:nvCxnSpPr>
            <p:cNvPr id="7" name="Google Shape;7;p21"/>
            <p:cNvCxnSpPr/>
            <p:nvPr/>
          </p:nvCxnSpPr>
          <p:spPr>
            <a:xfrm flipH="1">
              <a:off x="11276012" y="2963333"/>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8" name="Google Shape;8;p21"/>
            <p:cNvCxnSpPr/>
            <p:nvPr/>
          </p:nvCxnSpPr>
          <p:spPr>
            <a:xfrm flipH="1">
              <a:off x="9206969" y="3190344"/>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9" name="Google Shape;9;p21"/>
            <p:cNvCxnSpPr/>
            <p:nvPr/>
          </p:nvCxnSpPr>
          <p:spPr>
            <a:xfrm flipH="1">
              <a:off x="10292292" y="3285067"/>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10" name="Google Shape;10;p21"/>
            <p:cNvCxnSpPr/>
            <p:nvPr/>
          </p:nvCxnSpPr>
          <p:spPr>
            <a:xfrm flipH="1">
              <a:off x="10443103" y="3131080"/>
              <a:ext cx="1745722" cy="1745720"/>
            </a:xfrm>
            <a:prstGeom prst="straightConnector1">
              <a:avLst/>
            </a:prstGeom>
            <a:noFill/>
            <a:ln w="28575" cap="flat" cmpd="sng">
              <a:solidFill>
                <a:schemeClr val="lt1"/>
              </a:solidFill>
              <a:prstDash val="solid"/>
              <a:round/>
              <a:headEnd type="none" w="sm" len="sm"/>
              <a:tailEnd type="none" w="sm" len="sm"/>
            </a:ln>
          </p:spPr>
        </p:cxnSp>
        <p:cxnSp>
          <p:nvCxnSpPr>
            <p:cNvPr id="11" name="Google Shape;11;p21"/>
            <p:cNvCxnSpPr/>
            <p:nvPr/>
          </p:nvCxnSpPr>
          <p:spPr>
            <a:xfrm flipH="1">
              <a:off x="10918826" y="3683001"/>
              <a:ext cx="1270001" cy="1269999"/>
            </a:xfrm>
            <a:prstGeom prst="straightConnector1">
              <a:avLst/>
            </a:prstGeom>
            <a:noFill/>
            <a:ln w="28575" cap="flat" cmpd="sng">
              <a:solidFill>
                <a:schemeClr val="lt1"/>
              </a:solidFill>
              <a:prstDash val="solid"/>
              <a:round/>
              <a:headEnd type="none" w="sm" len="sm"/>
              <a:tailEnd type="none" w="sm" len="sm"/>
            </a:ln>
          </p:spPr>
        </p:cxnSp>
      </p:grpSp>
      <p:sp>
        <p:nvSpPr>
          <p:cNvPr id="12" name="Google Shape;12;p21"/>
          <p:cNvSpPr txBox="1">
            <a:spLocks noGrp="1"/>
          </p:cNvSpPr>
          <p:nvPr>
            <p:ph type="title"/>
          </p:nvPr>
        </p:nvSpPr>
        <p:spPr>
          <a:xfrm>
            <a:off x="384869" y="3365499"/>
            <a:ext cx="4800600" cy="11303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2700"/>
              <a:buFont typeface="Century Gothic"/>
              <a:buNone/>
              <a:defRPr sz="27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Google Shape;13;p21"/>
          <p:cNvSpPr txBox="1">
            <a:spLocks noGrp="1"/>
          </p:cNvSpPr>
          <p:nvPr>
            <p:ph type="body" idx="1"/>
          </p:nvPr>
        </p:nvSpPr>
        <p:spPr>
          <a:xfrm>
            <a:off x="384869" y="514351"/>
            <a:ext cx="4800600" cy="2711450"/>
          </a:xfrm>
          <a:prstGeom prst="rect">
            <a:avLst/>
          </a:prstGeom>
          <a:noFill/>
          <a:ln>
            <a:noFill/>
          </a:ln>
        </p:spPr>
        <p:txBody>
          <a:bodyPr spcFirstLastPara="1" wrap="square" lIns="91425" tIns="45700" rIns="91425" bIns="45700" anchor="ctr" anchorCtr="0">
            <a:normAutofit/>
          </a:bodyPr>
          <a:lstStyle>
            <a:lvl1pPr marL="457200" marR="0" lvl="0" indent="-304800" algn="l" rtl="0">
              <a:spcBef>
                <a:spcPts val="300"/>
              </a:spcBef>
              <a:spcAft>
                <a:spcPts val="0"/>
              </a:spcAft>
              <a:buClr>
                <a:schemeClr val="lt1"/>
              </a:buClr>
              <a:buSzPts val="1200"/>
              <a:buFont typeface="Noto Sans Symbols"/>
              <a:buChar char="▶"/>
              <a:defRPr sz="1500" b="0" i="0" u="none" strike="noStrike" cap="none">
                <a:solidFill>
                  <a:srgbClr val="0F486F"/>
                </a:solidFill>
                <a:latin typeface="Century Gothic"/>
                <a:ea typeface="Century Gothic"/>
                <a:cs typeface="Century Gothic"/>
                <a:sym typeface="Century Gothic"/>
              </a:defRPr>
            </a:lvl1pPr>
            <a:lvl2pPr marL="914400" marR="0" lvl="1" indent="-297180" algn="l" rtl="0">
              <a:spcBef>
                <a:spcPts val="450"/>
              </a:spcBef>
              <a:spcAft>
                <a:spcPts val="0"/>
              </a:spcAft>
              <a:buClr>
                <a:schemeClr val="lt1"/>
              </a:buClr>
              <a:buSzPts val="1080"/>
              <a:buFont typeface="Noto Sans Symbols"/>
              <a:buChar char="▶"/>
              <a:defRPr sz="1350" b="0" i="0" u="none" strike="noStrike" cap="none">
                <a:solidFill>
                  <a:srgbClr val="0F486F"/>
                </a:solidFill>
                <a:latin typeface="Century Gothic"/>
                <a:ea typeface="Century Gothic"/>
                <a:cs typeface="Century Gothic"/>
                <a:sym typeface="Century Gothic"/>
              </a:defRPr>
            </a:lvl2pPr>
            <a:lvl3pPr marL="1371600" marR="0" lvl="2" indent="-289560" algn="l" rtl="0">
              <a:spcBef>
                <a:spcPts val="450"/>
              </a:spcBef>
              <a:spcAft>
                <a:spcPts val="0"/>
              </a:spcAft>
              <a:buClr>
                <a:schemeClr val="lt1"/>
              </a:buClr>
              <a:buSzPts val="960"/>
              <a:buFont typeface="Noto Sans Symbols"/>
              <a:buChar char="▶"/>
              <a:defRPr sz="1200" b="0" i="0" u="none" strike="noStrike" cap="none">
                <a:solidFill>
                  <a:srgbClr val="0F486F"/>
                </a:solidFill>
                <a:latin typeface="Century Gothic"/>
                <a:ea typeface="Century Gothic"/>
                <a:cs typeface="Century Gothic"/>
                <a:sym typeface="Century Gothic"/>
              </a:defRPr>
            </a:lvl3pPr>
            <a:lvl4pPr marL="1828800" marR="0" lvl="3" indent="-281939" algn="l" rtl="0">
              <a:spcBef>
                <a:spcPts val="450"/>
              </a:spcBef>
              <a:spcAft>
                <a:spcPts val="0"/>
              </a:spcAft>
              <a:buClr>
                <a:schemeClr val="lt1"/>
              </a:buClr>
              <a:buSzPts val="840"/>
              <a:buFont typeface="Noto Sans Symbols"/>
              <a:buChar char="▶"/>
              <a:defRPr sz="1050" b="0" i="0" u="none" strike="noStrike" cap="none">
                <a:solidFill>
                  <a:srgbClr val="0F486F"/>
                </a:solidFill>
                <a:latin typeface="Century Gothic"/>
                <a:ea typeface="Century Gothic"/>
                <a:cs typeface="Century Gothic"/>
                <a:sym typeface="Century Gothic"/>
              </a:defRPr>
            </a:lvl4pPr>
            <a:lvl5pPr marL="2286000" marR="0" lvl="4" indent="-281939" algn="l" rtl="0">
              <a:spcBef>
                <a:spcPts val="450"/>
              </a:spcBef>
              <a:spcAft>
                <a:spcPts val="0"/>
              </a:spcAft>
              <a:buClr>
                <a:schemeClr val="lt1"/>
              </a:buClr>
              <a:buSzPts val="840"/>
              <a:buFont typeface="Noto Sans Symbols"/>
              <a:buChar char="▶"/>
              <a:defRPr sz="1050" b="0" i="0" u="none" strike="noStrike" cap="none">
                <a:solidFill>
                  <a:srgbClr val="0F486F"/>
                </a:solidFill>
                <a:latin typeface="Century Gothic"/>
                <a:ea typeface="Century Gothic"/>
                <a:cs typeface="Century Gothic"/>
                <a:sym typeface="Century Gothic"/>
              </a:defRPr>
            </a:lvl5pPr>
            <a:lvl6pPr marL="2743200" marR="0" lvl="5" indent="-281939" algn="l" rtl="0">
              <a:spcBef>
                <a:spcPts val="450"/>
              </a:spcBef>
              <a:spcAft>
                <a:spcPts val="0"/>
              </a:spcAft>
              <a:buClr>
                <a:schemeClr val="lt1"/>
              </a:buClr>
              <a:buSzPts val="840"/>
              <a:buFont typeface="Noto Sans Symbols"/>
              <a:buChar char="▶"/>
              <a:defRPr sz="1050" b="0" i="0" u="none" strike="noStrike" cap="none">
                <a:solidFill>
                  <a:srgbClr val="0F486F"/>
                </a:solidFill>
                <a:latin typeface="Century Gothic"/>
                <a:ea typeface="Century Gothic"/>
                <a:cs typeface="Century Gothic"/>
                <a:sym typeface="Century Gothic"/>
              </a:defRPr>
            </a:lvl6pPr>
            <a:lvl7pPr marL="3200400" marR="0" lvl="6" indent="-281939" algn="l" rtl="0">
              <a:spcBef>
                <a:spcPts val="450"/>
              </a:spcBef>
              <a:spcAft>
                <a:spcPts val="0"/>
              </a:spcAft>
              <a:buClr>
                <a:schemeClr val="lt1"/>
              </a:buClr>
              <a:buSzPts val="840"/>
              <a:buFont typeface="Noto Sans Symbols"/>
              <a:buChar char="▶"/>
              <a:defRPr sz="1050" b="0" i="0" u="none" strike="noStrike" cap="none">
                <a:solidFill>
                  <a:srgbClr val="0F486F"/>
                </a:solidFill>
                <a:latin typeface="Century Gothic"/>
                <a:ea typeface="Century Gothic"/>
                <a:cs typeface="Century Gothic"/>
                <a:sym typeface="Century Gothic"/>
              </a:defRPr>
            </a:lvl7pPr>
            <a:lvl8pPr marL="3657600" marR="0" lvl="7" indent="-281940" algn="l" rtl="0">
              <a:spcBef>
                <a:spcPts val="450"/>
              </a:spcBef>
              <a:spcAft>
                <a:spcPts val="0"/>
              </a:spcAft>
              <a:buClr>
                <a:schemeClr val="lt1"/>
              </a:buClr>
              <a:buSzPts val="840"/>
              <a:buFont typeface="Noto Sans Symbols"/>
              <a:buChar char="▶"/>
              <a:defRPr sz="1050" b="0" i="0" u="none" strike="noStrike" cap="none">
                <a:solidFill>
                  <a:srgbClr val="0F486F"/>
                </a:solidFill>
                <a:latin typeface="Century Gothic"/>
                <a:ea typeface="Century Gothic"/>
                <a:cs typeface="Century Gothic"/>
                <a:sym typeface="Century Gothic"/>
              </a:defRPr>
            </a:lvl8pPr>
            <a:lvl9pPr marL="4114800" marR="0" lvl="8" indent="-281940" algn="l" rtl="0">
              <a:spcBef>
                <a:spcPts val="450"/>
              </a:spcBef>
              <a:spcAft>
                <a:spcPts val="450"/>
              </a:spcAft>
              <a:buClr>
                <a:schemeClr val="lt1"/>
              </a:buClr>
              <a:buSzPts val="840"/>
              <a:buFont typeface="Noto Sans Symbols"/>
              <a:buChar char="▶"/>
              <a:defRPr sz="1050" b="0" i="0" u="none" strike="noStrike" cap="none">
                <a:solidFill>
                  <a:srgbClr val="0F486F"/>
                </a:solidFill>
                <a:latin typeface="Century Gothic"/>
                <a:ea typeface="Century Gothic"/>
                <a:cs typeface="Century Gothic"/>
                <a:sym typeface="Century Gothic"/>
              </a:defRPr>
            </a:lvl9pPr>
          </a:lstStyle>
          <a:p>
            <a:endParaRPr/>
          </a:p>
        </p:txBody>
      </p:sp>
      <p:sp>
        <p:nvSpPr>
          <p:cNvPr id="14" name="Google Shape;14;p21"/>
          <p:cNvSpPr txBox="1">
            <a:spLocks noGrp="1"/>
          </p:cNvSpPr>
          <p:nvPr>
            <p:ph type="dt" idx="10"/>
          </p:nvPr>
        </p:nvSpPr>
        <p:spPr>
          <a:xfrm>
            <a:off x="5571232" y="4629150"/>
            <a:ext cx="900113" cy="273844"/>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563" b="0" i="0" u="none" strike="noStrike" cap="none">
                <a:solidFill>
                  <a:srgbClr val="09304A"/>
                </a:solidFill>
                <a:latin typeface="Century Gothic"/>
                <a:ea typeface="Century Gothic"/>
                <a:cs typeface="Century Gothic"/>
                <a:sym typeface="Century Gothic"/>
              </a:defRPr>
            </a:lvl1pPr>
            <a:lvl2pPr marR="0" lvl="1" algn="l" rtl="0">
              <a:spcBef>
                <a:spcPts val="0"/>
              </a:spcBef>
              <a:spcAft>
                <a:spcPts val="0"/>
              </a:spcAft>
              <a:buSzPts val="1400"/>
              <a:buNone/>
              <a:defRPr sz="135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35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35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35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35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35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35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35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21"/>
          <p:cNvSpPr txBox="1">
            <a:spLocks noGrp="1"/>
          </p:cNvSpPr>
          <p:nvPr>
            <p:ph type="ftr" idx="11"/>
          </p:nvPr>
        </p:nvSpPr>
        <p:spPr>
          <a:xfrm>
            <a:off x="384869" y="4629150"/>
            <a:ext cx="4243388"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563" b="0" i="0" u="none" strike="noStrike" cap="none">
                <a:solidFill>
                  <a:srgbClr val="09304A"/>
                </a:solidFill>
                <a:latin typeface="Century Gothic"/>
                <a:ea typeface="Century Gothic"/>
                <a:cs typeface="Century Gothic"/>
                <a:sym typeface="Century Gothic"/>
              </a:defRPr>
            </a:lvl1pPr>
            <a:lvl2pPr marR="0" lvl="1" algn="l" rtl="0">
              <a:spcBef>
                <a:spcPts val="0"/>
              </a:spcBef>
              <a:spcAft>
                <a:spcPts val="0"/>
              </a:spcAft>
              <a:buSzPts val="1400"/>
              <a:buNone/>
              <a:defRPr sz="135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35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35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35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35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35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35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350" b="0" i="0" u="none" strike="noStrike" cap="none">
                <a:solidFill>
                  <a:schemeClr val="lt1"/>
                </a:solidFill>
                <a:latin typeface="Century Gothic"/>
                <a:ea typeface="Century Gothic"/>
                <a:cs typeface="Century Gothic"/>
                <a:sym typeface="Century Gothic"/>
              </a:defRPr>
            </a:lvl9pPr>
          </a:lstStyle>
          <a:p>
            <a:endParaRPr/>
          </a:p>
        </p:txBody>
      </p:sp>
      <p:sp>
        <p:nvSpPr>
          <p:cNvPr id="16" name="Google Shape;16;p21"/>
          <p:cNvSpPr txBox="1">
            <a:spLocks noGrp="1"/>
          </p:cNvSpPr>
          <p:nvPr>
            <p:ph type="sldNum" idx="12"/>
          </p:nvPr>
        </p:nvSpPr>
        <p:spPr>
          <a:xfrm>
            <a:off x="5829300" y="4183857"/>
            <a:ext cx="642513" cy="502444"/>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Clr>
                <a:srgbClr val="09304A"/>
              </a:buClr>
              <a:buSzPts val="2400"/>
              <a:buFont typeface="Century Gothic"/>
              <a:buNone/>
              <a:defRPr sz="1800" b="0" i="0" u="none" strike="noStrike" cap="none">
                <a:solidFill>
                  <a:srgbClr val="09304A"/>
                </a:solidFill>
                <a:latin typeface="Century Gothic"/>
                <a:ea typeface="Century Gothic"/>
                <a:cs typeface="Century Gothic"/>
                <a:sym typeface="Century Gothic"/>
              </a:defRPr>
            </a:lvl1pPr>
            <a:lvl2pPr marL="0" marR="0" lvl="1" indent="0" algn="r" rtl="0">
              <a:spcBef>
                <a:spcPts val="0"/>
              </a:spcBef>
              <a:spcAft>
                <a:spcPts val="0"/>
              </a:spcAft>
              <a:buClr>
                <a:srgbClr val="09304A"/>
              </a:buClr>
              <a:buSzPts val="2400"/>
              <a:buFont typeface="Century Gothic"/>
              <a:buNone/>
              <a:defRPr sz="1800" b="0" i="0" u="none" strike="noStrike" cap="none">
                <a:solidFill>
                  <a:srgbClr val="09304A"/>
                </a:solidFill>
                <a:latin typeface="Century Gothic"/>
                <a:ea typeface="Century Gothic"/>
                <a:cs typeface="Century Gothic"/>
                <a:sym typeface="Century Gothic"/>
              </a:defRPr>
            </a:lvl2pPr>
            <a:lvl3pPr marL="0" marR="0" lvl="2" indent="0" algn="r" rtl="0">
              <a:spcBef>
                <a:spcPts val="0"/>
              </a:spcBef>
              <a:spcAft>
                <a:spcPts val="0"/>
              </a:spcAft>
              <a:buClr>
                <a:srgbClr val="09304A"/>
              </a:buClr>
              <a:buSzPts val="2400"/>
              <a:buFont typeface="Century Gothic"/>
              <a:buNone/>
              <a:defRPr sz="1800" b="0" i="0" u="none" strike="noStrike" cap="none">
                <a:solidFill>
                  <a:srgbClr val="09304A"/>
                </a:solidFill>
                <a:latin typeface="Century Gothic"/>
                <a:ea typeface="Century Gothic"/>
                <a:cs typeface="Century Gothic"/>
                <a:sym typeface="Century Gothic"/>
              </a:defRPr>
            </a:lvl3pPr>
            <a:lvl4pPr marL="0" marR="0" lvl="3" indent="0" algn="r" rtl="0">
              <a:spcBef>
                <a:spcPts val="0"/>
              </a:spcBef>
              <a:spcAft>
                <a:spcPts val="0"/>
              </a:spcAft>
              <a:buClr>
                <a:srgbClr val="09304A"/>
              </a:buClr>
              <a:buSzPts val="2400"/>
              <a:buFont typeface="Century Gothic"/>
              <a:buNone/>
              <a:defRPr sz="1800" b="0" i="0" u="none" strike="noStrike" cap="none">
                <a:solidFill>
                  <a:srgbClr val="09304A"/>
                </a:solidFill>
                <a:latin typeface="Century Gothic"/>
                <a:ea typeface="Century Gothic"/>
                <a:cs typeface="Century Gothic"/>
                <a:sym typeface="Century Gothic"/>
              </a:defRPr>
            </a:lvl4pPr>
            <a:lvl5pPr marL="0" marR="0" lvl="4" indent="0" algn="r" rtl="0">
              <a:spcBef>
                <a:spcPts val="0"/>
              </a:spcBef>
              <a:spcAft>
                <a:spcPts val="0"/>
              </a:spcAft>
              <a:buClr>
                <a:srgbClr val="09304A"/>
              </a:buClr>
              <a:buSzPts val="2400"/>
              <a:buFont typeface="Century Gothic"/>
              <a:buNone/>
              <a:defRPr sz="1800" b="0" i="0" u="none" strike="noStrike" cap="none">
                <a:solidFill>
                  <a:srgbClr val="09304A"/>
                </a:solidFill>
                <a:latin typeface="Century Gothic"/>
                <a:ea typeface="Century Gothic"/>
                <a:cs typeface="Century Gothic"/>
                <a:sym typeface="Century Gothic"/>
              </a:defRPr>
            </a:lvl5pPr>
            <a:lvl6pPr marL="0" marR="0" lvl="5" indent="0" algn="r" rtl="0">
              <a:spcBef>
                <a:spcPts val="0"/>
              </a:spcBef>
              <a:spcAft>
                <a:spcPts val="0"/>
              </a:spcAft>
              <a:buClr>
                <a:srgbClr val="09304A"/>
              </a:buClr>
              <a:buSzPts val="2400"/>
              <a:buFont typeface="Century Gothic"/>
              <a:buNone/>
              <a:defRPr sz="1800" b="0" i="0" u="none" strike="noStrike" cap="none">
                <a:solidFill>
                  <a:srgbClr val="09304A"/>
                </a:solidFill>
                <a:latin typeface="Century Gothic"/>
                <a:ea typeface="Century Gothic"/>
                <a:cs typeface="Century Gothic"/>
                <a:sym typeface="Century Gothic"/>
              </a:defRPr>
            </a:lvl6pPr>
            <a:lvl7pPr marL="0" marR="0" lvl="6" indent="0" algn="r" rtl="0">
              <a:spcBef>
                <a:spcPts val="0"/>
              </a:spcBef>
              <a:spcAft>
                <a:spcPts val="0"/>
              </a:spcAft>
              <a:buClr>
                <a:srgbClr val="09304A"/>
              </a:buClr>
              <a:buSzPts val="2400"/>
              <a:buFont typeface="Century Gothic"/>
              <a:buNone/>
              <a:defRPr sz="1800" b="0" i="0" u="none" strike="noStrike" cap="none">
                <a:solidFill>
                  <a:srgbClr val="09304A"/>
                </a:solidFill>
                <a:latin typeface="Century Gothic"/>
                <a:ea typeface="Century Gothic"/>
                <a:cs typeface="Century Gothic"/>
                <a:sym typeface="Century Gothic"/>
              </a:defRPr>
            </a:lvl7pPr>
            <a:lvl8pPr marL="0" marR="0" lvl="7" indent="0" algn="r" rtl="0">
              <a:spcBef>
                <a:spcPts val="0"/>
              </a:spcBef>
              <a:spcAft>
                <a:spcPts val="0"/>
              </a:spcAft>
              <a:buClr>
                <a:srgbClr val="09304A"/>
              </a:buClr>
              <a:buSzPts val="2400"/>
              <a:buFont typeface="Century Gothic"/>
              <a:buNone/>
              <a:defRPr sz="1800" b="0" i="0" u="none" strike="noStrike" cap="none">
                <a:solidFill>
                  <a:srgbClr val="09304A"/>
                </a:solidFill>
                <a:latin typeface="Century Gothic"/>
                <a:ea typeface="Century Gothic"/>
                <a:cs typeface="Century Gothic"/>
                <a:sym typeface="Century Gothic"/>
              </a:defRPr>
            </a:lvl8pPr>
            <a:lvl9pPr marL="0" marR="0" lvl="8" indent="0" algn="r" rtl="0">
              <a:spcBef>
                <a:spcPts val="0"/>
              </a:spcBef>
              <a:spcAft>
                <a:spcPts val="0"/>
              </a:spcAft>
              <a:buClr>
                <a:srgbClr val="09304A"/>
              </a:buClr>
              <a:buSzPts val="2400"/>
              <a:buFont typeface="Century Gothic"/>
              <a:buNone/>
              <a:defRPr sz="1800" b="0" i="0" u="none" strike="noStrike" cap="none">
                <a:solidFill>
                  <a:srgbClr val="09304A"/>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weather.gov/aprfc/AHPSMonito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weather.gov/aprfc/submit?site=afc"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losh.nws.noaa.gov/etsurge2.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txBox="1">
            <a:spLocks noGrp="1"/>
          </p:cNvSpPr>
          <p:nvPr>
            <p:ph type="ctrTitle"/>
          </p:nvPr>
        </p:nvSpPr>
        <p:spPr>
          <a:xfrm>
            <a:off x="966034" y="634691"/>
            <a:ext cx="4500563" cy="1671638"/>
          </a:xfrm>
          <a:prstGeom prst="rect">
            <a:avLst/>
          </a:prstGeom>
          <a:noFill/>
          <a:ln>
            <a:noFill/>
          </a:ln>
        </p:spPr>
        <p:txBody>
          <a:bodyPr spcFirstLastPara="1" wrap="square" lIns="68569" tIns="68569" rIns="68569" bIns="68569" anchor="b" anchorCtr="0">
            <a:noAutofit/>
          </a:bodyPr>
          <a:lstStyle/>
          <a:p>
            <a:pPr algn="ctr"/>
            <a:r>
              <a:rPr lang="en" dirty="0"/>
              <a:t>FALL STORMS AND IMPACTS</a:t>
            </a:r>
            <a:endParaRPr dirty="0"/>
          </a:p>
        </p:txBody>
      </p:sp>
      <p:sp>
        <p:nvSpPr>
          <p:cNvPr id="144" name="Google Shape;144;p1"/>
          <p:cNvSpPr txBox="1">
            <a:spLocks noGrp="1"/>
          </p:cNvSpPr>
          <p:nvPr>
            <p:ph type="subTitle" idx="1"/>
          </p:nvPr>
        </p:nvSpPr>
        <p:spPr>
          <a:xfrm>
            <a:off x="1061376" y="2510060"/>
            <a:ext cx="3600450" cy="1095375"/>
          </a:xfrm>
          <a:prstGeom prst="rect">
            <a:avLst/>
          </a:prstGeom>
          <a:noFill/>
          <a:ln>
            <a:noFill/>
          </a:ln>
        </p:spPr>
        <p:txBody>
          <a:bodyPr spcFirstLastPara="1" wrap="square" lIns="68569" tIns="68569" rIns="68569" bIns="68569" anchor="t" anchorCtr="0">
            <a:noAutofit/>
          </a:bodyPr>
          <a:lstStyle/>
          <a:p>
            <a:pPr marL="0" indent="0" algn="ctr">
              <a:spcBef>
                <a:spcPts val="0"/>
              </a:spcBef>
              <a:buSzPts val="1200"/>
            </a:pPr>
            <a:r>
              <a:rPr lang="en" dirty="0">
                <a:solidFill>
                  <a:schemeClr val="lt1"/>
                </a:solidFill>
              </a:rPr>
              <a:t>By: Eric Drewitz and Eddie Zingone</a:t>
            </a:r>
            <a:endParaRPr dirty="0">
              <a:solidFill>
                <a:schemeClr val="lt1"/>
              </a:solidFill>
            </a:endParaRPr>
          </a:p>
        </p:txBody>
      </p:sp>
      <p:pic>
        <p:nvPicPr>
          <p:cNvPr id="145" name="Google Shape;145;p1"/>
          <p:cNvPicPr preferRelativeResize="0"/>
          <p:nvPr/>
        </p:nvPicPr>
        <p:blipFill rotWithShape="1">
          <a:blip r:embed="rId3">
            <a:alphaModFix/>
          </a:blip>
          <a:srcRect/>
          <a:stretch/>
        </p:blipFill>
        <p:spPr>
          <a:xfrm>
            <a:off x="368294" y="430960"/>
            <a:ext cx="1195481" cy="1195481"/>
          </a:xfrm>
          <a:prstGeom prst="rect">
            <a:avLst/>
          </a:prstGeom>
          <a:noFill/>
          <a:ln>
            <a:noFill/>
          </a:ln>
        </p:spPr>
      </p:pic>
      <p:pic>
        <p:nvPicPr>
          <p:cNvPr id="146" name="Google Shape;146;p1"/>
          <p:cNvPicPr preferRelativeResize="0"/>
          <p:nvPr/>
        </p:nvPicPr>
        <p:blipFill rotWithShape="1">
          <a:blip r:embed="rId4">
            <a:alphaModFix/>
          </a:blip>
          <a:srcRect/>
          <a:stretch/>
        </p:blipFill>
        <p:spPr>
          <a:xfrm>
            <a:off x="5062376" y="2917621"/>
            <a:ext cx="1550306" cy="155030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7"/>
          <p:cNvSpPr txBox="1">
            <a:spLocks noGrp="1"/>
          </p:cNvSpPr>
          <p:nvPr>
            <p:ph type="title"/>
          </p:nvPr>
        </p:nvSpPr>
        <p:spPr>
          <a:xfrm>
            <a:off x="233776" y="456316"/>
            <a:ext cx="6390450" cy="429525"/>
          </a:xfrm>
          <a:prstGeom prst="rect">
            <a:avLst/>
          </a:prstGeom>
          <a:noFill/>
          <a:ln>
            <a:noFill/>
          </a:ln>
        </p:spPr>
        <p:txBody>
          <a:bodyPr spcFirstLastPara="1" wrap="square" lIns="68569" tIns="68569" rIns="68569" bIns="68569" anchor="t" anchorCtr="0">
            <a:noAutofit/>
          </a:bodyPr>
          <a:lstStyle/>
          <a:p>
            <a:pPr algn="ctr">
              <a:buClr>
                <a:srgbClr val="4285F4"/>
              </a:buClr>
              <a:buSzPts val="1100"/>
            </a:pPr>
            <a:r>
              <a:rPr lang="en" sz="2400" dirty="0">
                <a:solidFill>
                  <a:srgbClr val="FFFFFF"/>
                </a:solidFill>
                <a:latin typeface="Roboto"/>
                <a:ea typeface="Roboto"/>
                <a:cs typeface="Roboto"/>
                <a:sym typeface="Roboto"/>
              </a:rPr>
              <a:t>EXTRA-TROPICAL STORM SURGE (ETSS) HYDROGRAPHS</a:t>
            </a:r>
            <a:endParaRPr dirty="0">
              <a:solidFill>
                <a:srgbClr val="FFFFFF"/>
              </a:solidFill>
            </a:endParaRPr>
          </a:p>
        </p:txBody>
      </p:sp>
      <p:sp>
        <p:nvSpPr>
          <p:cNvPr id="208" name="Google Shape;208;p7"/>
          <p:cNvSpPr txBox="1">
            <a:spLocks noGrp="1"/>
          </p:cNvSpPr>
          <p:nvPr>
            <p:ph type="body" idx="1"/>
          </p:nvPr>
        </p:nvSpPr>
        <p:spPr>
          <a:xfrm>
            <a:off x="3812156" y="1854450"/>
            <a:ext cx="2902950" cy="1434600"/>
          </a:xfrm>
          <a:prstGeom prst="rect">
            <a:avLst/>
          </a:prstGeom>
          <a:noFill/>
          <a:ln>
            <a:noFill/>
          </a:ln>
        </p:spPr>
        <p:txBody>
          <a:bodyPr spcFirstLastPara="1" wrap="square" lIns="68569" tIns="68569" rIns="68569" bIns="68569" anchor="t" anchorCtr="0">
            <a:noAutofit/>
          </a:bodyPr>
          <a:lstStyle/>
          <a:p>
            <a:r>
              <a:rPr lang="en">
                <a:solidFill>
                  <a:schemeClr val="lt1"/>
                </a:solidFill>
                <a:latin typeface="Roboto"/>
                <a:ea typeface="Roboto"/>
                <a:cs typeface="Roboto"/>
                <a:sym typeface="Roboto"/>
              </a:rPr>
              <a:t>You can change your water level reference by clicking on the different options on the right (MLLW, MSL, MHHW and HAT)</a:t>
            </a:r>
            <a:endParaRPr>
              <a:solidFill>
                <a:schemeClr val="lt1"/>
              </a:solidFill>
            </a:endParaRPr>
          </a:p>
        </p:txBody>
      </p:sp>
      <p:pic>
        <p:nvPicPr>
          <p:cNvPr id="209" name="Google Shape;209;p7"/>
          <p:cNvPicPr preferRelativeResize="0"/>
          <p:nvPr/>
        </p:nvPicPr>
        <p:blipFill rotWithShape="1">
          <a:blip r:embed="rId3">
            <a:alphaModFix/>
          </a:blip>
          <a:srcRect/>
          <a:stretch/>
        </p:blipFill>
        <p:spPr>
          <a:xfrm>
            <a:off x="257232" y="1489444"/>
            <a:ext cx="3386567" cy="1082306"/>
          </a:xfrm>
          <a:prstGeom prst="rect">
            <a:avLst/>
          </a:prstGeom>
          <a:noFill/>
          <a:ln>
            <a:noFill/>
          </a:ln>
        </p:spPr>
      </p:pic>
      <p:pic>
        <p:nvPicPr>
          <p:cNvPr id="210" name="Google Shape;210;p7"/>
          <p:cNvPicPr preferRelativeResize="0"/>
          <p:nvPr/>
        </p:nvPicPr>
        <p:blipFill rotWithShape="1">
          <a:blip r:embed="rId4">
            <a:alphaModFix/>
          </a:blip>
          <a:srcRect/>
          <a:stretch/>
        </p:blipFill>
        <p:spPr>
          <a:xfrm>
            <a:off x="304143" y="2863480"/>
            <a:ext cx="3339656" cy="10823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8"/>
          <p:cNvSpPr txBox="1">
            <a:spLocks noGrp="1"/>
          </p:cNvSpPr>
          <p:nvPr>
            <p:ph type="title"/>
          </p:nvPr>
        </p:nvSpPr>
        <p:spPr>
          <a:xfrm>
            <a:off x="233775" y="374540"/>
            <a:ext cx="6390450" cy="429525"/>
          </a:xfrm>
          <a:prstGeom prst="rect">
            <a:avLst/>
          </a:prstGeom>
          <a:noFill/>
          <a:ln>
            <a:noFill/>
          </a:ln>
        </p:spPr>
        <p:txBody>
          <a:bodyPr spcFirstLastPara="1" wrap="square" lIns="68569" tIns="68569" rIns="68569" bIns="68569" anchor="t" anchorCtr="0">
            <a:noAutofit/>
          </a:bodyPr>
          <a:lstStyle/>
          <a:p>
            <a:pPr algn="ctr"/>
            <a:r>
              <a:rPr lang="en" dirty="0"/>
              <a:t>TYPES OF COASTAL FLOOD WARNINGS AND ADVISORIES COASTAL FLOODING</a:t>
            </a:r>
            <a:endParaRPr dirty="0"/>
          </a:p>
          <a:p>
            <a:endParaRPr dirty="0"/>
          </a:p>
        </p:txBody>
      </p:sp>
      <p:sp>
        <p:nvSpPr>
          <p:cNvPr id="216" name="Google Shape;216;p8"/>
          <p:cNvSpPr txBox="1">
            <a:spLocks noGrp="1"/>
          </p:cNvSpPr>
          <p:nvPr>
            <p:ph type="body" idx="1"/>
          </p:nvPr>
        </p:nvSpPr>
        <p:spPr>
          <a:xfrm>
            <a:off x="0" y="1413665"/>
            <a:ext cx="6390450" cy="2998125"/>
          </a:xfrm>
          <a:prstGeom prst="rect">
            <a:avLst/>
          </a:prstGeom>
          <a:noFill/>
          <a:ln>
            <a:noFill/>
          </a:ln>
        </p:spPr>
        <p:txBody>
          <a:bodyPr spcFirstLastPara="1" wrap="square" lIns="68569" tIns="68569" rIns="68569" bIns="68569" anchor="t" anchorCtr="0">
            <a:noAutofit/>
          </a:bodyPr>
          <a:lstStyle/>
          <a:p>
            <a:pPr marL="0" indent="0">
              <a:buNone/>
            </a:pPr>
            <a:endParaRPr sz="1275" dirty="0"/>
          </a:p>
          <a:p>
            <a:pPr indent="-252413">
              <a:spcBef>
                <a:spcPts val="1200"/>
              </a:spcBef>
              <a:buSzPts val="1700"/>
            </a:pPr>
            <a:r>
              <a:rPr lang="en" sz="1275" b="1" dirty="0">
                <a:solidFill>
                  <a:schemeClr val="lt1"/>
                </a:solidFill>
              </a:rPr>
              <a:t>Coastal Flood Advisory: </a:t>
            </a:r>
            <a:r>
              <a:rPr lang="en" sz="1275" dirty="0">
                <a:solidFill>
                  <a:schemeClr val="lt1"/>
                </a:solidFill>
              </a:rPr>
              <a:t>Designed to address the threat of coastal flooding to those in areas that are impacted when water levels exceed Highest Astronomical Tide by about 2-4 feet. </a:t>
            </a:r>
            <a:endParaRPr sz="1275" b="1" dirty="0">
              <a:solidFill>
                <a:schemeClr val="lt1"/>
              </a:solidFill>
            </a:endParaRPr>
          </a:p>
          <a:p>
            <a:pPr indent="-252413">
              <a:buSzPts val="1700"/>
            </a:pPr>
            <a:r>
              <a:rPr lang="en" sz="1275" b="1" dirty="0">
                <a:solidFill>
                  <a:schemeClr val="lt1"/>
                </a:solidFill>
              </a:rPr>
              <a:t>Coastal Flood Warning:</a:t>
            </a:r>
            <a:r>
              <a:rPr lang="en" sz="1275" dirty="0">
                <a:solidFill>
                  <a:schemeClr val="lt1"/>
                </a:solidFill>
              </a:rPr>
              <a:t> Designed to address the threat of coastal flooding to those in areas that are impacted when water levels exceed Highest Astronomical Tide exceed 4 feet. </a:t>
            </a:r>
            <a:endParaRPr sz="1275" dirty="0">
              <a:solidFill>
                <a:schemeClr val="lt1"/>
              </a:solidFill>
            </a:endParaRPr>
          </a:p>
          <a:p>
            <a:pPr indent="-252413">
              <a:buSzPts val="1700"/>
            </a:pPr>
            <a:r>
              <a:rPr lang="en" sz="1275" dirty="0">
                <a:solidFill>
                  <a:schemeClr val="lt1"/>
                </a:solidFill>
              </a:rPr>
              <a:t> </a:t>
            </a:r>
            <a:r>
              <a:rPr lang="en" sz="1275" i="1" dirty="0">
                <a:solidFill>
                  <a:schemeClr val="lt1"/>
                </a:solidFill>
              </a:rPr>
              <a:t>A forecasted prolonged event in the Coastal Flood Advisory criteria may necessitate being upgraded to a Coastal Flood Warning due to water column stacking along the coast. </a:t>
            </a:r>
            <a:endParaRPr sz="1275" i="1" dirty="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9"/>
          <p:cNvSpPr txBox="1">
            <a:spLocks noGrp="1"/>
          </p:cNvSpPr>
          <p:nvPr>
            <p:ph type="title"/>
          </p:nvPr>
        </p:nvSpPr>
        <p:spPr>
          <a:xfrm>
            <a:off x="233775" y="359672"/>
            <a:ext cx="6390450" cy="791775"/>
          </a:xfrm>
          <a:prstGeom prst="rect">
            <a:avLst/>
          </a:prstGeom>
          <a:noFill/>
          <a:ln>
            <a:noFill/>
          </a:ln>
        </p:spPr>
        <p:txBody>
          <a:bodyPr spcFirstLastPara="1" wrap="square" lIns="68569" tIns="68569" rIns="68569" bIns="68569" anchor="t" anchorCtr="0">
            <a:noAutofit/>
          </a:bodyPr>
          <a:lstStyle/>
          <a:p>
            <a:pPr algn="ctr">
              <a:buClr>
                <a:schemeClr val="dk1"/>
              </a:buClr>
              <a:buSzPts val="1100"/>
            </a:pPr>
            <a:r>
              <a:rPr lang="en" dirty="0"/>
              <a:t>TYPES OF COASTAL FLOOD WARNINGS AND ADVISORIES HIGH SURF</a:t>
            </a:r>
            <a:endParaRPr dirty="0"/>
          </a:p>
        </p:txBody>
      </p:sp>
      <p:sp>
        <p:nvSpPr>
          <p:cNvPr id="222" name="Google Shape;222;p9"/>
          <p:cNvSpPr txBox="1">
            <a:spLocks noGrp="1"/>
          </p:cNvSpPr>
          <p:nvPr>
            <p:ph type="body" idx="1"/>
          </p:nvPr>
        </p:nvSpPr>
        <p:spPr>
          <a:xfrm>
            <a:off x="141249" y="1731310"/>
            <a:ext cx="5872976" cy="2562300"/>
          </a:xfrm>
          <a:prstGeom prst="rect">
            <a:avLst/>
          </a:prstGeom>
          <a:noFill/>
          <a:ln>
            <a:noFill/>
          </a:ln>
        </p:spPr>
        <p:txBody>
          <a:bodyPr spcFirstLastPara="1" wrap="square" lIns="68569" tIns="68569" rIns="68569" bIns="68569" anchor="t" anchorCtr="0">
            <a:noAutofit/>
          </a:bodyPr>
          <a:lstStyle/>
          <a:p>
            <a:pPr indent="-252413">
              <a:buSzPts val="1700"/>
            </a:pPr>
            <a:r>
              <a:rPr lang="en" sz="1275" b="1" dirty="0">
                <a:solidFill>
                  <a:schemeClr val="lt1"/>
                </a:solidFill>
              </a:rPr>
              <a:t>High Surf Advisory: </a:t>
            </a:r>
            <a:r>
              <a:rPr lang="en" sz="1275" dirty="0">
                <a:solidFill>
                  <a:schemeClr val="lt1"/>
                </a:solidFill>
              </a:rPr>
              <a:t>Designed mainly to address the threat of erosion due to high surf and to those in the surf zone (the area where the waves break) of the potential threat to life and property. Usually issued when water levels are forecast to exceed Highest Astronomical Tide by 1-2 feet and significant breaking waves are expected. </a:t>
            </a:r>
            <a:endParaRPr lang="en" sz="1275" dirty="0" smtClean="0">
              <a:solidFill>
                <a:schemeClr val="lt1"/>
              </a:solidFill>
            </a:endParaRPr>
          </a:p>
          <a:p>
            <a:pPr marL="90487" indent="0">
              <a:buSzPts val="1700"/>
              <a:buNone/>
            </a:pPr>
            <a:endParaRPr sz="1275" dirty="0">
              <a:solidFill>
                <a:schemeClr val="lt1"/>
              </a:solidFill>
            </a:endParaRPr>
          </a:p>
          <a:p>
            <a:pPr indent="-252413">
              <a:buSzPts val="1700"/>
            </a:pPr>
            <a:r>
              <a:rPr lang="en" sz="1275" b="1" dirty="0">
                <a:solidFill>
                  <a:schemeClr val="lt1"/>
                </a:solidFill>
              </a:rPr>
              <a:t>High Surf Warning:</a:t>
            </a:r>
            <a:r>
              <a:rPr lang="en" sz="1275" dirty="0">
                <a:solidFill>
                  <a:schemeClr val="lt1"/>
                </a:solidFill>
              </a:rPr>
              <a:t> A High Surf Warning is issued when breaking wave action results in an especially heightened threat to life and property along the coast. These are rarely issued as in these situations a Coastal Flood Warning is typically more appropriate.</a:t>
            </a:r>
            <a:endParaRPr sz="1275" dirty="0">
              <a:solidFill>
                <a:schemeClr val="lt1"/>
              </a:solidFill>
            </a:endParaRPr>
          </a:p>
          <a:p>
            <a:pPr marL="0" indent="0">
              <a:spcBef>
                <a:spcPts val="1200"/>
              </a:spcBef>
              <a:spcAft>
                <a:spcPts val="1200"/>
              </a:spcAft>
              <a:buNone/>
            </a:pPr>
            <a:endParaRPr sz="127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0"/>
          <p:cNvSpPr txBox="1">
            <a:spLocks noGrp="1"/>
          </p:cNvSpPr>
          <p:nvPr>
            <p:ph type="title"/>
          </p:nvPr>
        </p:nvSpPr>
        <p:spPr>
          <a:xfrm>
            <a:off x="233775" y="426579"/>
            <a:ext cx="6390450" cy="429525"/>
          </a:xfrm>
          <a:prstGeom prst="rect">
            <a:avLst/>
          </a:prstGeom>
          <a:noFill/>
          <a:ln>
            <a:noFill/>
          </a:ln>
        </p:spPr>
        <p:txBody>
          <a:bodyPr spcFirstLastPara="1" wrap="square" lIns="68569" tIns="68569" rIns="68569" bIns="68569" anchor="t" anchorCtr="0">
            <a:noAutofit/>
          </a:bodyPr>
          <a:lstStyle/>
          <a:p>
            <a:pPr algn="ctr"/>
            <a:r>
              <a:rPr lang="en" dirty="0"/>
              <a:t>RIVER FLOODING</a:t>
            </a:r>
            <a:endParaRPr dirty="0"/>
          </a:p>
        </p:txBody>
      </p:sp>
      <p:sp>
        <p:nvSpPr>
          <p:cNvPr id="228" name="Google Shape;228;p10"/>
          <p:cNvSpPr txBox="1">
            <a:spLocks noGrp="1"/>
          </p:cNvSpPr>
          <p:nvPr>
            <p:ph type="body" idx="1"/>
          </p:nvPr>
        </p:nvSpPr>
        <p:spPr>
          <a:xfrm>
            <a:off x="233775" y="1321440"/>
            <a:ext cx="6390450" cy="2562300"/>
          </a:xfrm>
          <a:prstGeom prst="rect">
            <a:avLst/>
          </a:prstGeom>
          <a:noFill/>
          <a:ln>
            <a:noFill/>
          </a:ln>
        </p:spPr>
        <p:txBody>
          <a:bodyPr spcFirstLastPara="1" wrap="square" lIns="68569" tIns="68569" rIns="68569" bIns="68569" anchor="t" anchorCtr="0">
            <a:noAutofit/>
          </a:bodyPr>
          <a:lstStyle/>
          <a:p>
            <a:r>
              <a:rPr lang="en" dirty="0">
                <a:solidFill>
                  <a:schemeClr val="lt1"/>
                </a:solidFill>
              </a:rPr>
              <a:t>Heavy rain associated with these storms can cause river flooding. </a:t>
            </a:r>
            <a:endParaRPr dirty="0">
              <a:solidFill>
                <a:schemeClr val="lt1"/>
              </a:solidFill>
            </a:endParaRPr>
          </a:p>
          <a:p>
            <a:r>
              <a:rPr lang="en" dirty="0">
                <a:solidFill>
                  <a:schemeClr val="lt1"/>
                </a:solidFill>
              </a:rPr>
              <a:t>Fall storms can tap into an ‘Atmospheric River’ which brings in a large amount of rainfall to a region.</a:t>
            </a:r>
            <a:endParaRPr dirty="0">
              <a:solidFill>
                <a:schemeClr val="lt1"/>
              </a:solidFill>
            </a:endParaRPr>
          </a:p>
          <a:p>
            <a:r>
              <a:rPr lang="en" dirty="0">
                <a:solidFill>
                  <a:schemeClr val="lt1"/>
                </a:solidFill>
              </a:rPr>
              <a:t>Water levels in rivers and streams can be measured with hydrographs. </a:t>
            </a:r>
            <a:endParaRPr dirty="0">
              <a:solidFill>
                <a:schemeClr val="lt1"/>
              </a:solidFill>
            </a:endParaRPr>
          </a:p>
          <a:p>
            <a:r>
              <a:rPr lang="en" dirty="0">
                <a:solidFill>
                  <a:schemeClr val="lt1"/>
                </a:solidFill>
              </a:rPr>
              <a:t>There are four common terms with respect to river flooding: </a:t>
            </a:r>
            <a:endParaRPr dirty="0">
              <a:solidFill>
                <a:schemeClr val="lt1"/>
              </a:solidFill>
            </a:endParaRPr>
          </a:p>
          <a:p>
            <a:pPr lvl="1">
              <a:spcBef>
                <a:spcPts val="0"/>
              </a:spcBef>
            </a:pPr>
            <a:r>
              <a:rPr lang="en" dirty="0">
                <a:solidFill>
                  <a:schemeClr val="lt1"/>
                </a:solidFill>
              </a:rPr>
              <a:t>Action Stage</a:t>
            </a:r>
            <a:endParaRPr dirty="0">
              <a:solidFill>
                <a:schemeClr val="lt1"/>
              </a:solidFill>
            </a:endParaRPr>
          </a:p>
          <a:p>
            <a:pPr lvl="1">
              <a:spcBef>
                <a:spcPts val="0"/>
              </a:spcBef>
            </a:pPr>
            <a:r>
              <a:rPr lang="en" dirty="0">
                <a:solidFill>
                  <a:schemeClr val="lt1"/>
                </a:solidFill>
              </a:rPr>
              <a:t>Minor Flood Stage</a:t>
            </a:r>
            <a:endParaRPr dirty="0">
              <a:solidFill>
                <a:schemeClr val="lt1"/>
              </a:solidFill>
            </a:endParaRPr>
          </a:p>
          <a:p>
            <a:pPr lvl="1">
              <a:spcBef>
                <a:spcPts val="0"/>
              </a:spcBef>
            </a:pPr>
            <a:r>
              <a:rPr lang="en" dirty="0">
                <a:solidFill>
                  <a:schemeClr val="lt1"/>
                </a:solidFill>
              </a:rPr>
              <a:t>Moderate Flood Stage</a:t>
            </a:r>
            <a:endParaRPr dirty="0">
              <a:solidFill>
                <a:schemeClr val="lt1"/>
              </a:solidFill>
            </a:endParaRPr>
          </a:p>
          <a:p>
            <a:pPr lvl="1">
              <a:spcBef>
                <a:spcPts val="0"/>
              </a:spcBef>
            </a:pPr>
            <a:r>
              <a:rPr lang="en" dirty="0">
                <a:solidFill>
                  <a:schemeClr val="lt1"/>
                </a:solidFill>
              </a:rPr>
              <a:t>Major Flood Stage</a:t>
            </a:r>
            <a:endParaRPr dirty="0">
              <a:solidFill>
                <a:schemeClr val="lt1"/>
              </a:solidFill>
            </a:endParaRPr>
          </a:p>
          <a:p>
            <a:pPr indent="0">
              <a:spcBef>
                <a:spcPts val="1200"/>
              </a:spcBef>
              <a:spcAft>
                <a:spcPts val="120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982f520c8d_0_0"/>
          <p:cNvSpPr txBox="1">
            <a:spLocks noGrp="1"/>
          </p:cNvSpPr>
          <p:nvPr>
            <p:ph type="title"/>
          </p:nvPr>
        </p:nvSpPr>
        <p:spPr>
          <a:xfrm>
            <a:off x="337853" y="344803"/>
            <a:ext cx="6390450" cy="429525"/>
          </a:xfrm>
          <a:prstGeom prst="rect">
            <a:avLst/>
          </a:prstGeom>
        </p:spPr>
        <p:txBody>
          <a:bodyPr spcFirstLastPara="1" wrap="square" lIns="68569" tIns="68569" rIns="68569" bIns="68569" anchor="t" anchorCtr="0">
            <a:noAutofit/>
          </a:bodyPr>
          <a:lstStyle/>
          <a:p>
            <a:pPr algn="ctr"/>
            <a:r>
              <a:rPr lang="en" dirty="0"/>
              <a:t>Atmospheric Rivers</a:t>
            </a:r>
            <a:endParaRPr dirty="0"/>
          </a:p>
        </p:txBody>
      </p:sp>
      <p:sp>
        <p:nvSpPr>
          <p:cNvPr id="234" name="Google Shape;234;g982f520c8d_0_0"/>
          <p:cNvSpPr txBox="1">
            <a:spLocks noGrp="1"/>
          </p:cNvSpPr>
          <p:nvPr>
            <p:ph type="body" idx="1"/>
          </p:nvPr>
        </p:nvSpPr>
        <p:spPr>
          <a:xfrm>
            <a:off x="159434" y="1284268"/>
            <a:ext cx="5810186" cy="3101877"/>
          </a:xfrm>
          <a:prstGeom prst="rect">
            <a:avLst/>
          </a:prstGeom>
          <a:ln w="9525" cap="flat" cmpd="sng">
            <a:noFill/>
            <a:prstDash val="solid"/>
            <a:round/>
            <a:headEnd type="none" w="sm" len="sm"/>
            <a:tailEnd type="none" w="sm" len="sm"/>
          </a:ln>
        </p:spPr>
        <p:txBody>
          <a:bodyPr spcFirstLastPara="1" wrap="square" lIns="68569" tIns="68569" rIns="68569" bIns="68569" anchor="t" anchorCtr="0">
            <a:noAutofit/>
          </a:bodyPr>
          <a:lstStyle/>
          <a:p>
            <a:pPr>
              <a:buClr>
                <a:srgbClr val="FFFFFF"/>
              </a:buClr>
            </a:pPr>
            <a:r>
              <a:rPr lang="en" dirty="0">
                <a:solidFill>
                  <a:srgbClr val="FFFFFF"/>
                </a:solidFill>
              </a:rPr>
              <a:t>Atmospheric Rivers are relatively long, narrow regions in the atmosphere – like rivers in the sky – that transport most of the water vapor outside of the tropics.</a:t>
            </a:r>
            <a:endParaRPr dirty="0">
              <a:solidFill>
                <a:srgbClr val="FFFFFF"/>
              </a:solidFill>
            </a:endParaRPr>
          </a:p>
          <a:p>
            <a:pPr marL="685800" indent="0">
              <a:buNone/>
            </a:pPr>
            <a:endParaRPr dirty="0">
              <a:solidFill>
                <a:srgbClr val="FFFFFF"/>
              </a:solidFill>
            </a:endParaRPr>
          </a:p>
          <a:p>
            <a:pPr>
              <a:buClr>
                <a:srgbClr val="FFFFFF"/>
              </a:buClr>
            </a:pPr>
            <a:r>
              <a:rPr lang="en" dirty="0">
                <a:solidFill>
                  <a:srgbClr val="FFFFFF"/>
                </a:solidFill>
              </a:rPr>
              <a:t>They can occur in Alaska any time of year, but are most common in the Fall.</a:t>
            </a:r>
            <a:endParaRPr dirty="0">
              <a:solidFill>
                <a:srgbClr val="FFFFFF"/>
              </a:solidFill>
            </a:endParaRPr>
          </a:p>
          <a:p>
            <a:pPr marL="685800" indent="0">
              <a:buNone/>
            </a:pPr>
            <a:endParaRPr dirty="0">
              <a:solidFill>
                <a:srgbClr val="FFFFFF"/>
              </a:solidFill>
            </a:endParaRPr>
          </a:p>
          <a:p>
            <a:pPr>
              <a:buClr>
                <a:srgbClr val="FFFFFF"/>
              </a:buClr>
            </a:pPr>
            <a:r>
              <a:rPr lang="en" dirty="0">
                <a:solidFill>
                  <a:srgbClr val="FFFFFF"/>
                </a:solidFill>
              </a:rPr>
              <a:t>The Atmospheric river on the following True-Color Satellite Image was taken on Thursday, September 17, 2020 from GOES-17.</a:t>
            </a:r>
            <a:endParaRPr dirty="0">
              <a:solidFill>
                <a:srgbClr val="FFFFFF"/>
              </a:solidFill>
            </a:endParaRPr>
          </a:p>
          <a:p>
            <a:pPr marL="1028700" lvl="1">
              <a:spcBef>
                <a:spcPts val="0"/>
              </a:spcBef>
              <a:buClr>
                <a:srgbClr val="FFFFFF"/>
              </a:buClr>
            </a:pPr>
            <a:r>
              <a:rPr lang="en" dirty="0">
                <a:solidFill>
                  <a:srgbClr val="FFFFFF"/>
                </a:solidFill>
              </a:rPr>
              <a:t>The front at the southern end of the system begins around 35N and heads unimpeded into Southern Alaska.</a:t>
            </a:r>
            <a:endParaRPr dirty="0">
              <a:solidFill>
                <a:srgbClr val="FFFFFF"/>
              </a:solidFill>
            </a:endParaRPr>
          </a:p>
          <a:p>
            <a:pPr marL="0" indent="0">
              <a:buNone/>
            </a:pPr>
            <a:endParaRPr dirty="0">
              <a:solidFill>
                <a:srgbClr val="FFFFFF"/>
              </a:solidFill>
            </a:endParaRPr>
          </a:p>
          <a:p>
            <a:pPr marL="0" indent="0">
              <a:buNone/>
            </a:pPr>
            <a:endParaRPr dirty="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982f520c8d_0_56"/>
          <p:cNvSpPr txBox="1"/>
          <p:nvPr/>
        </p:nvSpPr>
        <p:spPr>
          <a:xfrm>
            <a:off x="0" y="642938"/>
            <a:ext cx="2250000" cy="2250000"/>
          </a:xfrm>
          <a:prstGeom prst="rect">
            <a:avLst/>
          </a:prstGeom>
          <a:noFill/>
          <a:ln>
            <a:noFill/>
          </a:ln>
        </p:spPr>
        <p:txBody>
          <a:bodyPr spcFirstLastPara="1" wrap="square" lIns="68569" tIns="68569" rIns="68569" bIns="68569" anchor="t" anchorCtr="0">
            <a:noAutofit/>
          </a:bodyPr>
          <a:lstStyle/>
          <a:p>
            <a:r>
              <a:rPr lang="en" sz="1050"/>
              <a:t> </a:t>
            </a:r>
            <a:endParaRPr sz="1050"/>
          </a:p>
        </p:txBody>
      </p:sp>
      <p:pic>
        <p:nvPicPr>
          <p:cNvPr id="240" name="Google Shape;240;g982f520c8d_0_56"/>
          <p:cNvPicPr preferRelativeResize="0"/>
          <p:nvPr/>
        </p:nvPicPr>
        <p:blipFill>
          <a:blip r:embed="rId3">
            <a:alphaModFix/>
          </a:blip>
          <a:stretch>
            <a:fillRect/>
          </a:stretch>
        </p:blipFill>
        <p:spPr>
          <a:xfrm>
            <a:off x="214313" y="700088"/>
            <a:ext cx="6334126" cy="3800476"/>
          </a:xfrm>
          <a:prstGeom prst="rect">
            <a:avLst/>
          </a:prstGeom>
          <a:noFill/>
          <a:ln>
            <a:noFill/>
          </a:ln>
        </p:spPr>
      </p:pic>
      <p:sp>
        <p:nvSpPr>
          <p:cNvPr id="241" name="Google Shape;241;g982f520c8d_0_56"/>
          <p:cNvSpPr txBox="1"/>
          <p:nvPr/>
        </p:nvSpPr>
        <p:spPr>
          <a:xfrm>
            <a:off x="214313" y="745894"/>
            <a:ext cx="1521000" cy="1427175"/>
          </a:xfrm>
          <a:prstGeom prst="rect">
            <a:avLst/>
          </a:prstGeom>
          <a:noFill/>
          <a:ln>
            <a:noFill/>
          </a:ln>
        </p:spPr>
        <p:txBody>
          <a:bodyPr spcFirstLastPara="1" wrap="square" lIns="68569" tIns="68569" rIns="68569" bIns="68569" anchor="t" anchorCtr="0">
            <a:noAutofit/>
          </a:bodyPr>
          <a:lstStyle/>
          <a:p>
            <a:endParaRPr sz="1050">
              <a:latin typeface="Century Gothic"/>
              <a:ea typeface="Century Gothic"/>
              <a:cs typeface="Century Gothic"/>
              <a:sym typeface="Century Gothic"/>
            </a:endParaRPr>
          </a:p>
        </p:txBody>
      </p:sp>
      <p:sp>
        <p:nvSpPr>
          <p:cNvPr id="242" name="Google Shape;242;g982f520c8d_0_56"/>
          <p:cNvSpPr txBox="1"/>
          <p:nvPr/>
        </p:nvSpPr>
        <p:spPr>
          <a:xfrm rot="-2955638">
            <a:off x="2831380" y="3236105"/>
            <a:ext cx="1346996" cy="316529"/>
          </a:xfrm>
          <a:prstGeom prst="rect">
            <a:avLst/>
          </a:prstGeom>
          <a:noFill/>
          <a:ln>
            <a:noFill/>
          </a:ln>
        </p:spPr>
        <p:txBody>
          <a:bodyPr spcFirstLastPara="1" wrap="square" lIns="68569" tIns="68569" rIns="68569" bIns="68569" anchor="t" anchorCtr="0">
            <a:noAutofit/>
          </a:bodyPr>
          <a:lstStyle/>
          <a:p>
            <a:r>
              <a:rPr lang="en" sz="1050" b="1">
                <a:solidFill>
                  <a:srgbClr val="CC0000"/>
                </a:solidFill>
                <a:latin typeface="Century Gothic"/>
                <a:ea typeface="Century Gothic"/>
                <a:cs typeface="Century Gothic"/>
                <a:sym typeface="Century Gothic"/>
              </a:rPr>
              <a:t>Atmospheric River</a:t>
            </a:r>
            <a:endParaRPr sz="1050" b="1">
              <a:solidFill>
                <a:srgbClr val="CC0000"/>
              </a:solidFill>
              <a:latin typeface="Century Gothic"/>
              <a:ea typeface="Century Gothic"/>
              <a:cs typeface="Century Gothic"/>
              <a:sym typeface="Century Gothic"/>
            </a:endParaRPr>
          </a:p>
        </p:txBody>
      </p:sp>
      <p:cxnSp>
        <p:nvCxnSpPr>
          <p:cNvPr id="243" name="Google Shape;243;g982f520c8d_0_56"/>
          <p:cNvCxnSpPr/>
          <p:nvPr/>
        </p:nvCxnSpPr>
        <p:spPr>
          <a:xfrm rot="10800000" flipH="1">
            <a:off x="2162475" y="3978225"/>
            <a:ext cx="751275" cy="339075"/>
          </a:xfrm>
          <a:prstGeom prst="straightConnector1">
            <a:avLst/>
          </a:prstGeom>
          <a:noFill/>
          <a:ln w="28575" cap="flat" cmpd="sng">
            <a:solidFill>
              <a:srgbClr val="CC0000"/>
            </a:solidFill>
            <a:prstDash val="solid"/>
            <a:round/>
            <a:headEnd type="none" w="med" len="med"/>
            <a:tailEnd type="triangle" w="med" len="med"/>
          </a:ln>
        </p:spPr>
      </p:cxnSp>
      <p:cxnSp>
        <p:nvCxnSpPr>
          <p:cNvPr id="244" name="Google Shape;244;g982f520c8d_0_56"/>
          <p:cNvCxnSpPr/>
          <p:nvPr/>
        </p:nvCxnSpPr>
        <p:spPr>
          <a:xfrm rot="10800000">
            <a:off x="3811744" y="1880044"/>
            <a:ext cx="110025" cy="751275"/>
          </a:xfrm>
          <a:prstGeom prst="straightConnector1">
            <a:avLst/>
          </a:prstGeom>
          <a:noFill/>
          <a:ln w="28575" cap="flat" cmpd="sng">
            <a:solidFill>
              <a:srgbClr val="CC0000"/>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g983be1aa57_0_0"/>
          <p:cNvPicPr preferRelativeResize="0"/>
          <p:nvPr/>
        </p:nvPicPr>
        <p:blipFill>
          <a:blip r:embed="rId3">
            <a:alphaModFix/>
          </a:blip>
          <a:stretch>
            <a:fillRect/>
          </a:stretch>
        </p:blipFill>
        <p:spPr>
          <a:xfrm>
            <a:off x="214313" y="642938"/>
            <a:ext cx="6429375" cy="3857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1"/>
          <p:cNvSpPr txBox="1">
            <a:spLocks noGrp="1"/>
          </p:cNvSpPr>
          <p:nvPr>
            <p:ph type="title"/>
          </p:nvPr>
        </p:nvSpPr>
        <p:spPr>
          <a:xfrm>
            <a:off x="233775" y="552959"/>
            <a:ext cx="6390450" cy="429525"/>
          </a:xfrm>
          <a:prstGeom prst="rect">
            <a:avLst/>
          </a:prstGeom>
          <a:noFill/>
          <a:ln>
            <a:noFill/>
          </a:ln>
        </p:spPr>
        <p:txBody>
          <a:bodyPr spcFirstLastPara="1" wrap="square" lIns="68569" tIns="68569" rIns="68569" bIns="68569" anchor="t" anchorCtr="0">
            <a:noAutofit/>
          </a:bodyPr>
          <a:lstStyle/>
          <a:p>
            <a:pPr algn="ctr"/>
            <a:r>
              <a:rPr lang="en" dirty="0"/>
              <a:t>ACTION STAGE</a:t>
            </a:r>
            <a:endParaRPr dirty="0"/>
          </a:p>
        </p:txBody>
      </p:sp>
      <p:sp>
        <p:nvSpPr>
          <p:cNvPr id="255" name="Google Shape;255;p11"/>
          <p:cNvSpPr txBox="1">
            <a:spLocks noGrp="1"/>
          </p:cNvSpPr>
          <p:nvPr>
            <p:ph type="body" idx="1"/>
          </p:nvPr>
        </p:nvSpPr>
        <p:spPr>
          <a:xfrm>
            <a:off x="0" y="1425519"/>
            <a:ext cx="6390450" cy="2562300"/>
          </a:xfrm>
          <a:prstGeom prst="rect">
            <a:avLst/>
          </a:prstGeom>
          <a:noFill/>
          <a:ln>
            <a:noFill/>
          </a:ln>
        </p:spPr>
        <p:txBody>
          <a:bodyPr spcFirstLastPara="1" wrap="square" lIns="68569" tIns="68569" rIns="68569" bIns="68569" anchor="t" anchorCtr="0">
            <a:noAutofit/>
          </a:bodyPr>
          <a:lstStyle/>
          <a:p>
            <a:r>
              <a:rPr lang="en">
                <a:solidFill>
                  <a:schemeClr val="lt1"/>
                </a:solidFill>
              </a:rPr>
              <a:t>This is when a river is at the maximum capacity of water that it can hold without flooding the surrounding areas. This is the level where people near the affected area take action in preparation for possible significant hydrologic activity.</a:t>
            </a:r>
            <a:endParaRPr>
              <a:solidFill>
                <a:schemeClr val="lt1"/>
              </a:solidFill>
            </a:endParaRPr>
          </a:p>
          <a:p>
            <a:r>
              <a:rPr lang="en">
                <a:solidFill>
                  <a:schemeClr val="lt1"/>
                </a:solidFill>
              </a:rPr>
              <a:t>The type of action taken varies for each gage location. Gage data should be closely monitored by any affected people if the stage is above action stage.</a:t>
            </a:r>
            <a:endParaRPr>
              <a:solidFill>
                <a:schemeClr val="lt1"/>
              </a:solidFill>
            </a:endParaRPr>
          </a:p>
          <a:p>
            <a:pPr marL="0" indent="0">
              <a:spcBef>
                <a:spcPts val="1200"/>
              </a:spcBef>
              <a:buNone/>
            </a:pPr>
            <a:endParaRPr/>
          </a:p>
          <a:p>
            <a:pPr marL="0" indent="0">
              <a:spcBef>
                <a:spcPts val="120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2"/>
          <p:cNvSpPr txBox="1">
            <a:spLocks noGrp="1"/>
          </p:cNvSpPr>
          <p:nvPr>
            <p:ph type="title"/>
          </p:nvPr>
        </p:nvSpPr>
        <p:spPr>
          <a:xfrm>
            <a:off x="233775" y="270462"/>
            <a:ext cx="6390450" cy="429525"/>
          </a:xfrm>
          <a:prstGeom prst="rect">
            <a:avLst/>
          </a:prstGeom>
          <a:noFill/>
          <a:ln>
            <a:noFill/>
          </a:ln>
        </p:spPr>
        <p:txBody>
          <a:bodyPr spcFirstLastPara="1" wrap="square" lIns="68569" tIns="68569" rIns="68569" bIns="68569" anchor="t" anchorCtr="0">
            <a:noAutofit/>
          </a:bodyPr>
          <a:lstStyle/>
          <a:p>
            <a:pPr algn="ctr"/>
            <a:r>
              <a:rPr lang="en" dirty="0"/>
              <a:t>MINOR FLOOD STAGE</a:t>
            </a:r>
            <a:endParaRPr dirty="0"/>
          </a:p>
        </p:txBody>
      </p:sp>
      <p:sp>
        <p:nvSpPr>
          <p:cNvPr id="261" name="Google Shape;261;p12"/>
          <p:cNvSpPr txBox="1">
            <a:spLocks noGrp="1"/>
          </p:cNvSpPr>
          <p:nvPr>
            <p:ph type="body" idx="1"/>
          </p:nvPr>
        </p:nvSpPr>
        <p:spPr>
          <a:xfrm>
            <a:off x="96644" y="1157888"/>
            <a:ext cx="5687122" cy="2603789"/>
          </a:xfrm>
          <a:prstGeom prst="rect">
            <a:avLst/>
          </a:prstGeom>
          <a:noFill/>
          <a:ln>
            <a:noFill/>
          </a:ln>
        </p:spPr>
        <p:txBody>
          <a:bodyPr spcFirstLastPara="1" wrap="square" lIns="68569" tIns="68569" rIns="68569" bIns="68569" anchor="t" anchorCtr="0">
            <a:noAutofit/>
          </a:bodyPr>
          <a:lstStyle/>
          <a:p>
            <a:pPr indent="-252413">
              <a:buSzPts val="1700"/>
            </a:pPr>
            <a:r>
              <a:rPr lang="en" sz="1275" dirty="0">
                <a:solidFill>
                  <a:schemeClr val="lt1"/>
                </a:solidFill>
              </a:rPr>
              <a:t>Defined to have minimal or no property damage, but possibly some public threat.</a:t>
            </a:r>
            <a:endParaRPr sz="1275" dirty="0">
              <a:solidFill>
                <a:schemeClr val="lt1"/>
              </a:solidFill>
            </a:endParaRPr>
          </a:p>
          <a:p>
            <a:pPr indent="-252413">
              <a:buSzPts val="1700"/>
            </a:pPr>
            <a:r>
              <a:rPr lang="en" sz="1275" dirty="0">
                <a:solidFill>
                  <a:schemeClr val="lt1"/>
                </a:solidFill>
              </a:rPr>
              <a:t>A Flood Advisory product is often issued to advise the public of flood events that are expected not to exceed the minor flood category, although a Flood Warning may be issued for minor flooding in heavily populated areas.</a:t>
            </a:r>
            <a:endParaRPr sz="1275" dirty="0">
              <a:solidFill>
                <a:schemeClr val="lt1"/>
              </a:solidFill>
            </a:endParaRPr>
          </a:p>
          <a:p>
            <a:pPr indent="-252413">
              <a:buSzPts val="1700"/>
            </a:pPr>
            <a:r>
              <a:rPr lang="en" sz="1275" dirty="0">
                <a:solidFill>
                  <a:schemeClr val="lt1"/>
                </a:solidFill>
              </a:rPr>
              <a:t>Examples of conditions that would be considered minor flooding include:</a:t>
            </a:r>
            <a:endParaRPr sz="1275" dirty="0">
              <a:solidFill>
                <a:schemeClr val="lt1"/>
              </a:solidFill>
            </a:endParaRPr>
          </a:p>
          <a:p>
            <a:pPr lvl="1" indent="-233363">
              <a:spcBef>
                <a:spcPts val="0"/>
              </a:spcBef>
              <a:buSzPts val="1300"/>
            </a:pPr>
            <a:r>
              <a:rPr lang="en" sz="1050" dirty="0">
                <a:solidFill>
                  <a:schemeClr val="lt1"/>
                </a:solidFill>
              </a:rPr>
              <a:t>Water over banks and in yards</a:t>
            </a:r>
            <a:endParaRPr sz="1050" dirty="0">
              <a:solidFill>
                <a:schemeClr val="lt1"/>
              </a:solidFill>
            </a:endParaRPr>
          </a:p>
          <a:p>
            <a:pPr lvl="1" indent="-233363">
              <a:spcBef>
                <a:spcPts val="0"/>
              </a:spcBef>
              <a:buSzPts val="1300"/>
            </a:pPr>
            <a:r>
              <a:rPr lang="en" sz="1050" dirty="0">
                <a:solidFill>
                  <a:schemeClr val="lt1"/>
                </a:solidFill>
              </a:rPr>
              <a:t>No building flooded, but some water may be under buildings built on stilts (elevated).</a:t>
            </a:r>
            <a:endParaRPr sz="1050" dirty="0">
              <a:solidFill>
                <a:schemeClr val="lt1"/>
              </a:solidFill>
            </a:endParaRPr>
          </a:p>
          <a:p>
            <a:pPr lvl="1" indent="-233363">
              <a:spcBef>
                <a:spcPts val="0"/>
              </a:spcBef>
              <a:buSzPts val="1300"/>
            </a:pPr>
            <a:r>
              <a:rPr lang="en" sz="1050" dirty="0">
                <a:solidFill>
                  <a:schemeClr val="lt1"/>
                </a:solidFill>
              </a:rPr>
              <a:t>Water overtopping roads, but not very deep or fast flowing</a:t>
            </a:r>
            <a:endParaRPr sz="1050" dirty="0">
              <a:solidFill>
                <a:schemeClr val="lt1"/>
              </a:solidFill>
            </a:endParaRPr>
          </a:p>
          <a:p>
            <a:pPr lvl="1" indent="-233363">
              <a:spcBef>
                <a:spcPts val="0"/>
              </a:spcBef>
              <a:buSzPts val="1300"/>
            </a:pPr>
            <a:r>
              <a:rPr lang="en" sz="1050" dirty="0">
                <a:solidFill>
                  <a:schemeClr val="lt1"/>
                </a:solidFill>
              </a:rPr>
              <a:t>Water in campgrounds or on bike paths</a:t>
            </a:r>
            <a:endParaRPr sz="1050" dirty="0">
              <a:solidFill>
                <a:schemeClr val="lt1"/>
              </a:solidFill>
            </a:endParaRPr>
          </a:p>
          <a:p>
            <a:pPr lvl="1" indent="-233363">
              <a:spcBef>
                <a:spcPts val="0"/>
              </a:spcBef>
              <a:buSzPts val="1300"/>
            </a:pPr>
            <a:r>
              <a:rPr lang="en" sz="1050" dirty="0">
                <a:solidFill>
                  <a:schemeClr val="lt1"/>
                </a:solidFill>
              </a:rPr>
              <a:t>Inconvenience or nuisance flooding</a:t>
            </a:r>
            <a:endParaRPr sz="1050" dirty="0">
              <a:solidFill>
                <a:schemeClr val="lt1"/>
              </a:solidFill>
            </a:endParaRPr>
          </a:p>
          <a:p>
            <a:pPr lvl="1" indent="-233363">
              <a:spcBef>
                <a:spcPts val="0"/>
              </a:spcBef>
              <a:buSzPts val="1300"/>
            </a:pPr>
            <a:r>
              <a:rPr lang="en" sz="1050" dirty="0">
                <a:solidFill>
                  <a:schemeClr val="lt1"/>
                </a:solidFill>
              </a:rPr>
              <a:t>Small part of the airstrip flooded, and aircraft can still land</a:t>
            </a:r>
            <a:endParaRPr sz="1050" dirty="0">
              <a:solidFill>
                <a:schemeClr val="lt1"/>
              </a:solidFill>
            </a:endParaRPr>
          </a:p>
          <a:p>
            <a:pPr lvl="1" indent="-233363">
              <a:spcBef>
                <a:spcPts val="0"/>
              </a:spcBef>
              <a:buSzPts val="1300"/>
            </a:pPr>
            <a:r>
              <a:rPr lang="en" sz="1050" dirty="0">
                <a:solidFill>
                  <a:schemeClr val="lt1"/>
                </a:solidFill>
              </a:rPr>
              <a:t>One or two homes in the lowest parts of town may be cut off or get a little water in the crawl spaces or homes themselves if they are not elevated.</a:t>
            </a:r>
            <a:endParaRPr sz="1050" dirty="0">
              <a:solidFill>
                <a:schemeClr val="lt1"/>
              </a:solidFill>
            </a:endParaRPr>
          </a:p>
          <a:p>
            <a:pPr marL="685800" indent="0">
              <a:spcBef>
                <a:spcPts val="1200"/>
              </a:spcBef>
              <a:spcAft>
                <a:spcPts val="1200"/>
              </a:spcAft>
              <a:buNone/>
            </a:pPr>
            <a:endParaRPr sz="97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3"/>
          <p:cNvSpPr txBox="1">
            <a:spLocks noGrp="1"/>
          </p:cNvSpPr>
          <p:nvPr>
            <p:ph type="title"/>
          </p:nvPr>
        </p:nvSpPr>
        <p:spPr>
          <a:xfrm>
            <a:off x="233775" y="448882"/>
            <a:ext cx="6390450" cy="429525"/>
          </a:xfrm>
          <a:prstGeom prst="rect">
            <a:avLst/>
          </a:prstGeom>
          <a:noFill/>
          <a:ln>
            <a:noFill/>
          </a:ln>
        </p:spPr>
        <p:txBody>
          <a:bodyPr spcFirstLastPara="1" wrap="square" lIns="68569" tIns="68569" rIns="68569" bIns="68569" anchor="t" anchorCtr="0">
            <a:noAutofit/>
          </a:bodyPr>
          <a:lstStyle/>
          <a:p>
            <a:pPr algn="ctr"/>
            <a:r>
              <a:rPr lang="en" dirty="0"/>
              <a:t>MODERATE FLOOD STAGE</a:t>
            </a:r>
            <a:endParaRPr dirty="0"/>
          </a:p>
        </p:txBody>
      </p:sp>
      <p:sp>
        <p:nvSpPr>
          <p:cNvPr id="267" name="Google Shape;267;p13"/>
          <p:cNvSpPr txBox="1">
            <a:spLocks noGrp="1"/>
          </p:cNvSpPr>
          <p:nvPr>
            <p:ph type="body" idx="1"/>
          </p:nvPr>
        </p:nvSpPr>
        <p:spPr>
          <a:xfrm>
            <a:off x="233775" y="1507294"/>
            <a:ext cx="6390450" cy="2562300"/>
          </a:xfrm>
          <a:prstGeom prst="rect">
            <a:avLst/>
          </a:prstGeom>
          <a:noFill/>
          <a:ln>
            <a:noFill/>
          </a:ln>
        </p:spPr>
        <p:txBody>
          <a:bodyPr spcFirstLastPara="1" wrap="square" lIns="68569" tIns="68569" rIns="68569" bIns="68569" anchor="t" anchorCtr="0">
            <a:noAutofit/>
          </a:bodyPr>
          <a:lstStyle/>
          <a:p>
            <a:r>
              <a:rPr lang="en">
                <a:solidFill>
                  <a:schemeClr val="lt1"/>
                </a:solidFill>
              </a:rPr>
              <a:t>Defined to have some inundation of structures and roads near the stream.</a:t>
            </a:r>
            <a:endParaRPr>
              <a:solidFill>
                <a:schemeClr val="lt1"/>
              </a:solidFill>
            </a:endParaRPr>
          </a:p>
          <a:p>
            <a:r>
              <a:rPr lang="en">
                <a:solidFill>
                  <a:schemeClr val="lt1"/>
                </a:solidFill>
              </a:rPr>
              <a:t>Some evacuations of people and/or transfer of property to higher elevations may be necessary.</a:t>
            </a:r>
            <a:endParaRPr>
              <a:solidFill>
                <a:schemeClr val="lt1"/>
              </a:solidFill>
            </a:endParaRPr>
          </a:p>
          <a:p>
            <a:r>
              <a:rPr lang="en">
                <a:solidFill>
                  <a:schemeClr val="lt1"/>
                </a:solidFill>
              </a:rPr>
              <a:t>A Flood Warning should be issued if moderate flooding is expected during the event.</a:t>
            </a:r>
            <a:endParaRPr>
              <a:solidFill>
                <a:schemeClr val="lt1"/>
              </a:solidFill>
            </a:endParaRPr>
          </a:p>
          <a:p>
            <a:pPr indent="0">
              <a:spcBef>
                <a:spcPts val="1200"/>
              </a:spcBef>
              <a:buNone/>
            </a:pPr>
            <a:endParaRPr/>
          </a:p>
          <a:p>
            <a:pPr indent="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
          <p:cNvSpPr txBox="1">
            <a:spLocks noGrp="1"/>
          </p:cNvSpPr>
          <p:nvPr>
            <p:ph type="title"/>
          </p:nvPr>
        </p:nvSpPr>
        <p:spPr>
          <a:xfrm>
            <a:off x="233775" y="530657"/>
            <a:ext cx="6390450" cy="429525"/>
          </a:xfrm>
          <a:prstGeom prst="rect">
            <a:avLst/>
          </a:prstGeom>
          <a:noFill/>
          <a:ln>
            <a:noFill/>
          </a:ln>
        </p:spPr>
        <p:txBody>
          <a:bodyPr spcFirstLastPara="1" wrap="square" lIns="68569" tIns="68569" rIns="68569" bIns="68569" anchor="t" anchorCtr="0">
            <a:noAutofit/>
          </a:bodyPr>
          <a:lstStyle/>
          <a:p>
            <a:pPr algn="ctr"/>
            <a:r>
              <a:rPr lang="en" dirty="0"/>
              <a:t>COASTAL FLOODING</a:t>
            </a:r>
            <a:endParaRPr dirty="0"/>
          </a:p>
        </p:txBody>
      </p:sp>
      <p:sp>
        <p:nvSpPr>
          <p:cNvPr id="152" name="Google Shape;152;p2"/>
          <p:cNvSpPr txBox="1">
            <a:spLocks noGrp="1"/>
          </p:cNvSpPr>
          <p:nvPr>
            <p:ph type="body" idx="1"/>
          </p:nvPr>
        </p:nvSpPr>
        <p:spPr>
          <a:xfrm>
            <a:off x="107394" y="1135587"/>
            <a:ext cx="6040645" cy="2562300"/>
          </a:xfrm>
          <a:prstGeom prst="rect">
            <a:avLst/>
          </a:prstGeom>
          <a:noFill/>
          <a:ln>
            <a:noFill/>
          </a:ln>
        </p:spPr>
        <p:txBody>
          <a:bodyPr spcFirstLastPara="1" wrap="square" lIns="68569" tIns="68569" rIns="68569" bIns="68569" anchor="t" anchorCtr="0">
            <a:noAutofit/>
          </a:bodyPr>
          <a:lstStyle/>
          <a:p>
            <a:r>
              <a:rPr lang="en" dirty="0">
                <a:solidFill>
                  <a:schemeClr val="lt1"/>
                </a:solidFill>
              </a:rPr>
              <a:t>Coastal flooding is a major impact of fall storms, especially east and south of the center of the low as in these areas onshore flow is the strongest and ‘fetch’ of the waves is longest. </a:t>
            </a:r>
            <a:endParaRPr dirty="0">
              <a:solidFill>
                <a:schemeClr val="lt1"/>
              </a:solidFill>
            </a:endParaRPr>
          </a:p>
          <a:p>
            <a:r>
              <a:rPr lang="en" dirty="0">
                <a:solidFill>
                  <a:schemeClr val="lt1"/>
                </a:solidFill>
              </a:rPr>
              <a:t>Four main things to take into account when forecasting coastal flooding: </a:t>
            </a:r>
            <a:endParaRPr dirty="0">
              <a:solidFill>
                <a:schemeClr val="lt1"/>
              </a:solidFill>
            </a:endParaRPr>
          </a:p>
          <a:p>
            <a:pPr lvl="1">
              <a:spcBef>
                <a:spcPts val="0"/>
              </a:spcBef>
            </a:pPr>
            <a:r>
              <a:rPr lang="en" dirty="0">
                <a:solidFill>
                  <a:schemeClr val="lt1"/>
                </a:solidFill>
              </a:rPr>
              <a:t>The track of the low (this determines the wind direction and speed at a given location). </a:t>
            </a:r>
            <a:endParaRPr dirty="0">
              <a:solidFill>
                <a:schemeClr val="lt1"/>
              </a:solidFill>
            </a:endParaRPr>
          </a:p>
          <a:p>
            <a:pPr lvl="1">
              <a:spcBef>
                <a:spcPts val="0"/>
              </a:spcBef>
            </a:pPr>
            <a:r>
              <a:rPr lang="en" dirty="0">
                <a:solidFill>
                  <a:schemeClr val="lt1"/>
                </a:solidFill>
              </a:rPr>
              <a:t>Fetch - the </a:t>
            </a:r>
            <a:r>
              <a:rPr lang="en" sz="1125" dirty="0">
                <a:solidFill>
                  <a:schemeClr val="lt1"/>
                </a:solidFill>
              </a:rPr>
              <a:t>distance the waves have over open water to build.</a:t>
            </a:r>
            <a:endParaRPr dirty="0">
              <a:solidFill>
                <a:schemeClr val="lt1"/>
              </a:solidFill>
            </a:endParaRPr>
          </a:p>
          <a:p>
            <a:pPr lvl="1">
              <a:spcBef>
                <a:spcPts val="0"/>
              </a:spcBef>
            </a:pPr>
            <a:r>
              <a:rPr lang="en" dirty="0">
                <a:solidFill>
                  <a:schemeClr val="lt1"/>
                </a:solidFill>
              </a:rPr>
              <a:t>Tides (i.e. Are we at high or low tide? Is the tide coming in or ebbing?)</a:t>
            </a:r>
            <a:endParaRPr dirty="0">
              <a:solidFill>
                <a:schemeClr val="lt1"/>
              </a:solidFill>
            </a:endParaRPr>
          </a:p>
          <a:p>
            <a:pPr lvl="1">
              <a:spcBef>
                <a:spcPts val="0"/>
              </a:spcBef>
            </a:pPr>
            <a:r>
              <a:rPr lang="en" dirty="0">
                <a:solidFill>
                  <a:schemeClr val="lt1"/>
                </a:solidFill>
              </a:rPr>
              <a:t>Coastal geometry </a:t>
            </a:r>
            <a:endParaRPr dirty="0">
              <a:solidFill>
                <a:schemeClr val="lt1"/>
              </a:solidFill>
            </a:endParaRPr>
          </a:p>
          <a:p>
            <a:pPr lvl="2">
              <a:spcBef>
                <a:spcPts val="0"/>
              </a:spcBef>
            </a:pPr>
            <a:r>
              <a:rPr lang="en" dirty="0">
                <a:solidFill>
                  <a:schemeClr val="lt1"/>
                </a:solidFill>
              </a:rPr>
              <a:t>Is the coastline concave or convex? Are there any “conical” shaped inlets?</a:t>
            </a:r>
            <a:endParaRPr dirty="0">
              <a:solidFill>
                <a:schemeClr val="lt1"/>
              </a:solidFill>
            </a:endParaRPr>
          </a:p>
          <a:p>
            <a:pPr lvl="2">
              <a:spcBef>
                <a:spcPts val="0"/>
              </a:spcBef>
            </a:pPr>
            <a:r>
              <a:rPr lang="en" dirty="0">
                <a:solidFill>
                  <a:schemeClr val="lt1"/>
                </a:solidFill>
              </a:rPr>
              <a:t>Bathymetry of the coast</a:t>
            </a:r>
            <a:endParaRPr dirty="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4"/>
          <p:cNvSpPr txBox="1">
            <a:spLocks noGrp="1"/>
          </p:cNvSpPr>
          <p:nvPr>
            <p:ph type="title"/>
          </p:nvPr>
        </p:nvSpPr>
        <p:spPr>
          <a:xfrm>
            <a:off x="256077" y="300199"/>
            <a:ext cx="6390450" cy="429525"/>
          </a:xfrm>
          <a:prstGeom prst="rect">
            <a:avLst/>
          </a:prstGeom>
          <a:noFill/>
          <a:ln>
            <a:noFill/>
          </a:ln>
        </p:spPr>
        <p:txBody>
          <a:bodyPr spcFirstLastPara="1" wrap="square" lIns="68569" tIns="68569" rIns="68569" bIns="68569" anchor="t" anchorCtr="0">
            <a:noAutofit/>
          </a:bodyPr>
          <a:lstStyle/>
          <a:p>
            <a:pPr algn="ctr"/>
            <a:r>
              <a:rPr lang="en" dirty="0"/>
              <a:t>EXAMPLES OF MODERATE FLOOD STAGE</a:t>
            </a:r>
            <a:endParaRPr dirty="0"/>
          </a:p>
        </p:txBody>
      </p:sp>
      <p:sp>
        <p:nvSpPr>
          <p:cNvPr id="273" name="Google Shape;273;p14"/>
          <p:cNvSpPr txBox="1">
            <a:spLocks noGrp="1"/>
          </p:cNvSpPr>
          <p:nvPr>
            <p:ph type="body" idx="1"/>
          </p:nvPr>
        </p:nvSpPr>
        <p:spPr>
          <a:xfrm>
            <a:off x="456799" y="1477557"/>
            <a:ext cx="5654069" cy="2841682"/>
          </a:xfrm>
          <a:prstGeom prst="rect">
            <a:avLst/>
          </a:prstGeom>
          <a:noFill/>
          <a:ln>
            <a:noFill/>
          </a:ln>
        </p:spPr>
        <p:txBody>
          <a:bodyPr spcFirstLastPara="1" wrap="square" lIns="68569" tIns="68569" rIns="68569" bIns="68569" anchor="t" anchorCtr="0">
            <a:noAutofit/>
          </a:bodyPr>
          <a:lstStyle/>
          <a:p>
            <a:pPr indent="-238125">
              <a:buSzPts val="1400"/>
            </a:pPr>
            <a:r>
              <a:rPr lang="en" sz="1200" dirty="0">
                <a:solidFill>
                  <a:schemeClr val="lt1"/>
                </a:solidFill>
              </a:rPr>
              <a:t>Several buildings flooded with minor or moderate damage.</a:t>
            </a:r>
            <a:endParaRPr sz="1200" dirty="0">
              <a:solidFill>
                <a:schemeClr val="lt1"/>
              </a:solidFill>
            </a:endParaRPr>
          </a:p>
          <a:p>
            <a:pPr indent="-238125">
              <a:buSzPts val="1400"/>
            </a:pPr>
            <a:r>
              <a:rPr lang="en" sz="1200" dirty="0">
                <a:solidFill>
                  <a:schemeClr val="lt1"/>
                </a:solidFill>
              </a:rPr>
              <a:t>Various types of infrastructure rendered temporarily useless (i.e. fuel tanks cannot be reached due to high water, roads flooded that have no alternates, generator station flooded).</a:t>
            </a:r>
            <a:endParaRPr sz="1200" dirty="0">
              <a:solidFill>
                <a:schemeClr val="lt1"/>
              </a:solidFill>
            </a:endParaRPr>
          </a:p>
          <a:p>
            <a:pPr indent="-238125">
              <a:buSzPts val="1400"/>
            </a:pPr>
            <a:r>
              <a:rPr lang="en" sz="1200" dirty="0">
                <a:solidFill>
                  <a:schemeClr val="lt1"/>
                </a:solidFill>
              </a:rPr>
              <a:t>Personal property in low lying areas needs to be moved or it will get wet.</a:t>
            </a:r>
            <a:endParaRPr sz="1200" dirty="0">
              <a:solidFill>
                <a:schemeClr val="lt1"/>
              </a:solidFill>
            </a:endParaRPr>
          </a:p>
          <a:p>
            <a:pPr indent="-238125">
              <a:buSzPts val="1400"/>
            </a:pPr>
            <a:r>
              <a:rPr lang="en" sz="1200" dirty="0">
                <a:solidFill>
                  <a:schemeClr val="lt1"/>
                </a:solidFill>
              </a:rPr>
              <a:t>Elders and those living in the lowest parts of the village are evacuated to higher ground.</a:t>
            </a:r>
            <a:endParaRPr sz="1200" dirty="0">
              <a:solidFill>
                <a:schemeClr val="lt1"/>
              </a:solidFill>
            </a:endParaRPr>
          </a:p>
          <a:p>
            <a:pPr indent="-238125">
              <a:buSzPts val="1400"/>
            </a:pPr>
            <a:r>
              <a:rPr lang="en" sz="1200" dirty="0">
                <a:solidFill>
                  <a:schemeClr val="lt1"/>
                </a:solidFill>
              </a:rPr>
              <a:t>Access to the airstrip is cut off or requires a boat.</a:t>
            </a:r>
            <a:endParaRPr sz="1200" dirty="0">
              <a:solidFill>
                <a:schemeClr val="lt1"/>
              </a:solidFill>
            </a:endParaRPr>
          </a:p>
          <a:p>
            <a:pPr indent="-238125">
              <a:buSzPts val="1400"/>
            </a:pPr>
            <a:r>
              <a:rPr lang="en" sz="1200" dirty="0">
                <a:solidFill>
                  <a:schemeClr val="lt1"/>
                </a:solidFill>
              </a:rPr>
              <a:t>Water over the road is deep enough to make driving unsafe.</a:t>
            </a:r>
            <a:endParaRPr sz="1200" dirty="0">
              <a:solidFill>
                <a:schemeClr val="lt1"/>
              </a:solidFill>
            </a:endParaRPr>
          </a:p>
          <a:p>
            <a:pPr indent="-238125">
              <a:buSzPts val="1400"/>
            </a:pPr>
            <a:r>
              <a:rPr lang="en" sz="1200" dirty="0">
                <a:solidFill>
                  <a:schemeClr val="lt1"/>
                </a:solidFill>
              </a:rPr>
              <a:t>Gravel roads likely eroded due to current moving over them.</a:t>
            </a:r>
            <a:endParaRPr sz="1200" dirty="0">
              <a:solidFill>
                <a:schemeClr val="lt1"/>
              </a:solidFill>
            </a:endParaRPr>
          </a:p>
          <a:p>
            <a:pPr indent="-238125">
              <a:buSzPts val="1400"/>
            </a:pPr>
            <a:r>
              <a:rPr lang="en" sz="1200" dirty="0">
                <a:solidFill>
                  <a:schemeClr val="lt1"/>
                </a:solidFill>
              </a:rPr>
              <a:t>Widespread flooding, but not deep enough to float ice chunks through town. </a:t>
            </a:r>
            <a:endParaRPr sz="1200" dirty="0">
              <a:solidFill>
                <a:schemeClr val="lt1"/>
              </a:solidFill>
            </a:endParaRPr>
          </a:p>
          <a:p>
            <a:pPr indent="-238125">
              <a:buSzPts val="1400"/>
            </a:pPr>
            <a:r>
              <a:rPr lang="en" sz="1200" dirty="0">
                <a:solidFill>
                  <a:schemeClr val="lt1"/>
                </a:solidFill>
              </a:rPr>
              <a:t>Water deep enough to make life difficult, normal life is disrupted and some hardship is endured.</a:t>
            </a:r>
            <a:endParaRPr sz="1200" dirty="0">
              <a:solidFill>
                <a:schemeClr val="lt1"/>
              </a:solidFill>
            </a:endParaRPr>
          </a:p>
          <a:p>
            <a:pPr indent="-238125">
              <a:buSzPts val="1400"/>
            </a:pPr>
            <a:r>
              <a:rPr lang="en" sz="1200" dirty="0">
                <a:solidFill>
                  <a:schemeClr val="lt1"/>
                </a:solidFill>
              </a:rPr>
              <a:t>Airstrip closed.</a:t>
            </a:r>
            <a:endParaRPr sz="1200" dirty="0">
              <a:solidFill>
                <a:schemeClr val="lt1"/>
              </a:solidFill>
            </a:endParaRPr>
          </a:p>
          <a:p>
            <a:pPr indent="-238125">
              <a:buSzPts val="1400"/>
            </a:pPr>
            <a:r>
              <a:rPr lang="en" sz="1200" dirty="0">
                <a:solidFill>
                  <a:schemeClr val="lt1"/>
                </a:solidFill>
              </a:rPr>
              <a:t>Travel is most likely restricted to boats. </a:t>
            </a:r>
            <a:endParaRPr sz="1200" dirty="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5"/>
          <p:cNvSpPr txBox="1">
            <a:spLocks noGrp="1"/>
          </p:cNvSpPr>
          <p:nvPr>
            <p:ph type="title"/>
          </p:nvPr>
        </p:nvSpPr>
        <p:spPr>
          <a:xfrm>
            <a:off x="233775" y="352238"/>
            <a:ext cx="6390450" cy="429525"/>
          </a:xfrm>
          <a:prstGeom prst="rect">
            <a:avLst/>
          </a:prstGeom>
          <a:noFill/>
          <a:ln>
            <a:noFill/>
          </a:ln>
        </p:spPr>
        <p:txBody>
          <a:bodyPr spcFirstLastPara="1" wrap="square" lIns="68569" tIns="68569" rIns="68569" bIns="68569" anchor="t" anchorCtr="0">
            <a:noAutofit/>
          </a:bodyPr>
          <a:lstStyle/>
          <a:p>
            <a:pPr algn="ctr"/>
            <a:r>
              <a:rPr lang="en" dirty="0"/>
              <a:t>MAJOR FLOOD STAGE</a:t>
            </a:r>
            <a:endParaRPr dirty="0"/>
          </a:p>
        </p:txBody>
      </p:sp>
      <p:sp>
        <p:nvSpPr>
          <p:cNvPr id="279" name="Google Shape;279;p15"/>
          <p:cNvSpPr txBox="1">
            <a:spLocks noGrp="1"/>
          </p:cNvSpPr>
          <p:nvPr>
            <p:ph type="body" idx="1"/>
          </p:nvPr>
        </p:nvSpPr>
        <p:spPr>
          <a:xfrm>
            <a:off x="233775" y="1507294"/>
            <a:ext cx="6390450" cy="2562300"/>
          </a:xfrm>
          <a:prstGeom prst="rect">
            <a:avLst/>
          </a:prstGeom>
          <a:noFill/>
          <a:ln>
            <a:noFill/>
          </a:ln>
        </p:spPr>
        <p:txBody>
          <a:bodyPr spcFirstLastPara="1" wrap="square" lIns="68569" tIns="68569" rIns="68569" bIns="68569" anchor="t" anchorCtr="0">
            <a:noAutofit/>
          </a:bodyPr>
          <a:lstStyle/>
          <a:p>
            <a:r>
              <a:rPr lang="en">
                <a:solidFill>
                  <a:schemeClr val="lt1"/>
                </a:solidFill>
              </a:rPr>
              <a:t>Defined to have extensive inundation of structures and roads.</a:t>
            </a:r>
            <a:endParaRPr>
              <a:solidFill>
                <a:schemeClr val="lt1"/>
              </a:solidFill>
            </a:endParaRPr>
          </a:p>
          <a:p>
            <a:r>
              <a:rPr lang="en">
                <a:solidFill>
                  <a:schemeClr val="lt1"/>
                </a:solidFill>
              </a:rPr>
              <a:t>Significant evacuations of people and/or transfer of property to higher elevations are necessary.</a:t>
            </a:r>
            <a:endParaRPr>
              <a:solidFill>
                <a:schemeClr val="lt1"/>
              </a:solidFill>
            </a:endParaRPr>
          </a:p>
          <a:p>
            <a:r>
              <a:rPr lang="en">
                <a:solidFill>
                  <a:schemeClr val="lt1"/>
                </a:solidFill>
              </a:rPr>
              <a:t>A Flood Warning should be issued if major flooding is expected during the event.</a:t>
            </a:r>
            <a:endParaRPr>
              <a:solidFill>
                <a:schemeClr val="lt1"/>
              </a:solidFill>
            </a:endParaRPr>
          </a:p>
          <a:p>
            <a:pPr indent="0">
              <a:spcBef>
                <a:spcPts val="120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6"/>
          <p:cNvSpPr txBox="1">
            <a:spLocks noGrp="1"/>
          </p:cNvSpPr>
          <p:nvPr>
            <p:ph type="title"/>
          </p:nvPr>
        </p:nvSpPr>
        <p:spPr>
          <a:xfrm>
            <a:off x="189170" y="292765"/>
            <a:ext cx="6390450" cy="429525"/>
          </a:xfrm>
          <a:prstGeom prst="rect">
            <a:avLst/>
          </a:prstGeom>
          <a:noFill/>
          <a:ln>
            <a:noFill/>
          </a:ln>
        </p:spPr>
        <p:txBody>
          <a:bodyPr spcFirstLastPara="1" wrap="square" lIns="68569" tIns="68569" rIns="68569" bIns="68569" anchor="t" anchorCtr="0">
            <a:noAutofit/>
          </a:bodyPr>
          <a:lstStyle/>
          <a:p>
            <a:pPr algn="ctr"/>
            <a:r>
              <a:rPr lang="en" dirty="0"/>
              <a:t>EXAMPLES OF MAJOR FLOOD STAGE</a:t>
            </a:r>
            <a:endParaRPr dirty="0"/>
          </a:p>
        </p:txBody>
      </p:sp>
      <p:sp>
        <p:nvSpPr>
          <p:cNvPr id="285" name="Google Shape;285;p16"/>
          <p:cNvSpPr txBox="1">
            <a:spLocks noGrp="1"/>
          </p:cNvSpPr>
          <p:nvPr>
            <p:ph type="body" idx="1"/>
          </p:nvPr>
        </p:nvSpPr>
        <p:spPr>
          <a:xfrm>
            <a:off x="77659" y="1038943"/>
            <a:ext cx="5787883" cy="2562300"/>
          </a:xfrm>
          <a:prstGeom prst="rect">
            <a:avLst/>
          </a:prstGeom>
          <a:noFill/>
          <a:ln>
            <a:noFill/>
          </a:ln>
        </p:spPr>
        <p:txBody>
          <a:bodyPr spcFirstLastPara="1" wrap="square" lIns="68569" tIns="68569" rIns="68569" bIns="68569" anchor="t" anchorCtr="0">
            <a:noAutofit/>
          </a:bodyPr>
          <a:lstStyle/>
          <a:p>
            <a:pPr indent="-247650">
              <a:buSzPts val="1600"/>
            </a:pPr>
            <a:r>
              <a:rPr lang="en" sz="1400" dirty="0">
                <a:solidFill>
                  <a:schemeClr val="lt1"/>
                </a:solidFill>
              </a:rPr>
              <a:t>Many buildings flooded, some with substantial damage or destruction.</a:t>
            </a:r>
            <a:endParaRPr sz="1400" dirty="0">
              <a:solidFill>
                <a:schemeClr val="lt1"/>
              </a:solidFill>
            </a:endParaRPr>
          </a:p>
          <a:p>
            <a:pPr indent="-247650">
              <a:buSzPts val="1600"/>
            </a:pPr>
            <a:r>
              <a:rPr lang="en" sz="1400" dirty="0">
                <a:solidFill>
                  <a:schemeClr val="lt1"/>
                </a:solidFill>
              </a:rPr>
              <a:t>Infrastructure destroyed or rendered useless for an extended period of time.</a:t>
            </a:r>
            <a:endParaRPr sz="1400" dirty="0">
              <a:solidFill>
                <a:schemeClr val="lt1"/>
              </a:solidFill>
            </a:endParaRPr>
          </a:p>
          <a:p>
            <a:pPr indent="-247650">
              <a:buSzPts val="1600"/>
            </a:pPr>
            <a:r>
              <a:rPr lang="en" sz="1400" dirty="0">
                <a:solidFill>
                  <a:schemeClr val="lt1"/>
                </a:solidFill>
              </a:rPr>
              <a:t>Multiple homes are flooded or moved off foundations.</a:t>
            </a:r>
            <a:endParaRPr sz="1400" dirty="0">
              <a:solidFill>
                <a:schemeClr val="lt1"/>
              </a:solidFill>
            </a:endParaRPr>
          </a:p>
          <a:p>
            <a:pPr indent="-247650">
              <a:buSzPts val="1600"/>
            </a:pPr>
            <a:r>
              <a:rPr lang="en" sz="1400" dirty="0">
                <a:solidFill>
                  <a:schemeClr val="lt1"/>
                </a:solidFill>
              </a:rPr>
              <a:t>Everyone in threatened area is asked to evacuate.</a:t>
            </a:r>
            <a:endParaRPr sz="1400" dirty="0">
              <a:solidFill>
                <a:schemeClr val="lt1"/>
              </a:solidFill>
            </a:endParaRPr>
          </a:p>
          <a:p>
            <a:pPr indent="-247650">
              <a:buSzPts val="1600"/>
            </a:pPr>
            <a:r>
              <a:rPr lang="en" sz="1400" dirty="0">
                <a:solidFill>
                  <a:schemeClr val="lt1"/>
                </a:solidFill>
              </a:rPr>
              <a:t>National Guard units assist in evacuation efforts. </a:t>
            </a:r>
            <a:endParaRPr sz="1400" dirty="0">
              <a:solidFill>
                <a:schemeClr val="lt1"/>
              </a:solidFill>
            </a:endParaRPr>
          </a:p>
          <a:p>
            <a:pPr indent="-247650">
              <a:buSzPts val="1600"/>
            </a:pPr>
            <a:r>
              <a:rPr lang="en" sz="1400" dirty="0">
                <a:solidFill>
                  <a:schemeClr val="lt1"/>
                </a:solidFill>
              </a:rPr>
              <a:t>Erosion problems are extreme.</a:t>
            </a:r>
            <a:endParaRPr sz="1400" dirty="0">
              <a:solidFill>
                <a:schemeClr val="lt1"/>
              </a:solidFill>
            </a:endParaRPr>
          </a:p>
          <a:p>
            <a:pPr indent="-247650">
              <a:buSzPts val="1600"/>
            </a:pPr>
            <a:r>
              <a:rPr lang="en" sz="1400" dirty="0">
                <a:solidFill>
                  <a:schemeClr val="lt1"/>
                </a:solidFill>
              </a:rPr>
              <a:t>The airstrip, fuel tanks, and the generator station are likely flooded.</a:t>
            </a:r>
            <a:endParaRPr sz="1400" dirty="0">
              <a:solidFill>
                <a:schemeClr val="lt1"/>
              </a:solidFill>
            </a:endParaRPr>
          </a:p>
          <a:p>
            <a:pPr indent="-247650">
              <a:buSzPts val="1600"/>
            </a:pPr>
            <a:r>
              <a:rPr lang="en" sz="1400" dirty="0">
                <a:solidFill>
                  <a:schemeClr val="lt1"/>
                </a:solidFill>
              </a:rPr>
              <a:t>Loss of transportation access, communication, power and/or fuel spills are likely.</a:t>
            </a:r>
            <a:endParaRPr sz="1400" dirty="0">
              <a:solidFill>
                <a:schemeClr val="lt1"/>
              </a:solidFill>
            </a:endParaRPr>
          </a:p>
          <a:p>
            <a:pPr indent="-247650">
              <a:buSzPts val="1600"/>
            </a:pPr>
            <a:r>
              <a:rPr lang="en" sz="1400" dirty="0">
                <a:solidFill>
                  <a:schemeClr val="lt1"/>
                </a:solidFill>
              </a:rPr>
              <a:t>Fuel tanks may float and spill and possibly float downstream.</a:t>
            </a:r>
            <a:endParaRPr sz="1400" dirty="0">
              <a:solidFill>
                <a:schemeClr val="lt1"/>
              </a:solidFill>
            </a:endParaRPr>
          </a:p>
          <a:p>
            <a:pPr indent="-247650">
              <a:buSzPts val="1600"/>
            </a:pPr>
            <a:r>
              <a:rPr lang="en" sz="1400" dirty="0">
                <a:solidFill>
                  <a:schemeClr val="lt1"/>
                </a:solidFill>
              </a:rPr>
              <a:t>Ice chunks floating through town that could cause structural damage.</a:t>
            </a:r>
            <a:endParaRPr sz="1400" dirty="0">
              <a:solidFill>
                <a:schemeClr val="lt1"/>
              </a:solidFill>
            </a:endParaRPr>
          </a:p>
          <a:p>
            <a:pPr indent="-247650">
              <a:buSzPts val="1600"/>
            </a:pPr>
            <a:r>
              <a:rPr lang="en" sz="1400" dirty="0">
                <a:solidFill>
                  <a:schemeClr val="lt1"/>
                </a:solidFill>
              </a:rPr>
              <a:t>High damage estimates and high degree of danger to residents.</a:t>
            </a:r>
            <a:endParaRPr sz="1400" dirty="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7"/>
          <p:cNvSpPr txBox="1">
            <a:spLocks noGrp="1"/>
          </p:cNvSpPr>
          <p:nvPr>
            <p:ph type="title"/>
          </p:nvPr>
        </p:nvSpPr>
        <p:spPr>
          <a:xfrm>
            <a:off x="181736" y="411711"/>
            <a:ext cx="6390450" cy="429525"/>
          </a:xfrm>
          <a:prstGeom prst="rect">
            <a:avLst/>
          </a:prstGeom>
          <a:noFill/>
          <a:ln>
            <a:noFill/>
          </a:ln>
        </p:spPr>
        <p:txBody>
          <a:bodyPr spcFirstLastPara="1" wrap="square" lIns="68569" tIns="68569" rIns="68569" bIns="68569" anchor="t" anchorCtr="0">
            <a:noAutofit/>
          </a:bodyPr>
          <a:lstStyle/>
          <a:p>
            <a:pPr algn="ctr"/>
            <a:r>
              <a:rPr lang="en" dirty="0"/>
              <a:t>HYDROGRAPHS</a:t>
            </a:r>
            <a:endParaRPr dirty="0"/>
          </a:p>
        </p:txBody>
      </p:sp>
      <p:sp>
        <p:nvSpPr>
          <p:cNvPr id="291" name="Google Shape;291;p17"/>
          <p:cNvSpPr txBox="1">
            <a:spLocks noGrp="1"/>
          </p:cNvSpPr>
          <p:nvPr>
            <p:ph type="body" idx="1"/>
          </p:nvPr>
        </p:nvSpPr>
        <p:spPr>
          <a:xfrm>
            <a:off x="3958994" y="1205510"/>
            <a:ext cx="1899113" cy="2839725"/>
          </a:xfrm>
          <a:prstGeom prst="rect">
            <a:avLst/>
          </a:prstGeom>
          <a:noFill/>
          <a:ln>
            <a:noFill/>
          </a:ln>
        </p:spPr>
        <p:txBody>
          <a:bodyPr spcFirstLastPara="1" wrap="square" lIns="68569" tIns="68569" rIns="68569" bIns="68569" anchor="t" anchorCtr="0">
            <a:noAutofit/>
          </a:bodyPr>
          <a:lstStyle/>
          <a:p>
            <a:pPr indent="-238125">
              <a:buSzPts val="1400"/>
            </a:pPr>
            <a:r>
              <a:rPr lang="en" sz="1050" dirty="0">
                <a:solidFill>
                  <a:schemeClr val="lt1"/>
                </a:solidFill>
              </a:rPr>
              <a:t>Hydrographs can be found at: </a:t>
            </a:r>
            <a:r>
              <a:rPr lang="en" sz="1050" u="sng" dirty="0">
                <a:solidFill>
                  <a:schemeClr val="lt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https://www.weather.gov/aprfc/AHPSMonitor</a:t>
            </a:r>
            <a:r>
              <a:rPr lang="en" sz="1050" dirty="0">
                <a:solidFill>
                  <a:schemeClr val="lt1"/>
                </a:solidFill>
              </a:rPr>
              <a:t> </a:t>
            </a:r>
            <a:endParaRPr sz="1050" dirty="0">
              <a:solidFill>
                <a:schemeClr val="lt1"/>
              </a:solidFill>
            </a:endParaRPr>
          </a:p>
          <a:p>
            <a:pPr indent="-238125">
              <a:buSzPts val="1400"/>
            </a:pPr>
            <a:r>
              <a:rPr lang="en" sz="1050" dirty="0">
                <a:solidFill>
                  <a:schemeClr val="lt1"/>
                </a:solidFill>
              </a:rPr>
              <a:t>The blue line is observed water levels and the purple line is the forecast water levels from the River Forecast Center. </a:t>
            </a:r>
            <a:endParaRPr sz="1050" dirty="0">
              <a:solidFill>
                <a:schemeClr val="lt1"/>
              </a:solidFill>
            </a:endParaRPr>
          </a:p>
          <a:p>
            <a:pPr indent="-238125">
              <a:buSzPts val="1400"/>
            </a:pPr>
            <a:r>
              <a:rPr lang="en" sz="1050" dirty="0">
                <a:solidFill>
                  <a:schemeClr val="lt1"/>
                </a:solidFill>
              </a:rPr>
              <a:t>The yellow, orange and red areas at the top correspond to action stage, minor flood and moderate flood stage. </a:t>
            </a:r>
            <a:endParaRPr sz="1050" dirty="0">
              <a:solidFill>
                <a:schemeClr val="lt1"/>
              </a:solidFill>
            </a:endParaRPr>
          </a:p>
          <a:p>
            <a:pPr indent="-238125">
              <a:buSzPts val="1400"/>
            </a:pPr>
            <a:r>
              <a:rPr lang="en" sz="1050" dirty="0">
                <a:solidFill>
                  <a:schemeClr val="lt1"/>
                </a:solidFill>
              </a:rPr>
              <a:t>Hydrographs are real-time guidance to monitor river flooding. </a:t>
            </a:r>
            <a:endParaRPr sz="1050" dirty="0">
              <a:solidFill>
                <a:schemeClr val="lt1"/>
              </a:solidFill>
            </a:endParaRPr>
          </a:p>
        </p:txBody>
      </p:sp>
      <p:pic>
        <p:nvPicPr>
          <p:cNvPr id="292" name="Google Shape;292;p17"/>
          <p:cNvPicPr preferRelativeResize="0"/>
          <p:nvPr/>
        </p:nvPicPr>
        <p:blipFill rotWithShape="1">
          <a:blip r:embed="rId4">
            <a:alphaModFix/>
          </a:blip>
          <a:srcRect/>
          <a:stretch/>
        </p:blipFill>
        <p:spPr>
          <a:xfrm>
            <a:off x="249381" y="1205491"/>
            <a:ext cx="3664181" cy="283974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8"/>
          <p:cNvSpPr txBox="1">
            <a:spLocks noGrp="1"/>
          </p:cNvSpPr>
          <p:nvPr>
            <p:ph type="title"/>
          </p:nvPr>
        </p:nvSpPr>
        <p:spPr>
          <a:xfrm>
            <a:off x="233775" y="426579"/>
            <a:ext cx="6390450" cy="429525"/>
          </a:xfrm>
          <a:prstGeom prst="rect">
            <a:avLst/>
          </a:prstGeom>
          <a:noFill/>
          <a:ln>
            <a:noFill/>
          </a:ln>
        </p:spPr>
        <p:txBody>
          <a:bodyPr spcFirstLastPara="1" wrap="square" lIns="68569" tIns="68569" rIns="68569" bIns="68569" anchor="t" anchorCtr="0">
            <a:noAutofit/>
          </a:bodyPr>
          <a:lstStyle/>
          <a:p>
            <a:pPr algn="ctr"/>
            <a:r>
              <a:rPr lang="en"/>
              <a:t>HIGH WINDS</a:t>
            </a:r>
            <a:endParaRPr dirty="0"/>
          </a:p>
        </p:txBody>
      </p:sp>
      <p:sp>
        <p:nvSpPr>
          <p:cNvPr id="298" name="Google Shape;298;p18"/>
          <p:cNvSpPr txBox="1">
            <a:spLocks noGrp="1"/>
          </p:cNvSpPr>
          <p:nvPr>
            <p:ph type="body" idx="1"/>
          </p:nvPr>
        </p:nvSpPr>
        <p:spPr>
          <a:xfrm>
            <a:off x="233775" y="1507294"/>
            <a:ext cx="6390450" cy="2562300"/>
          </a:xfrm>
          <a:prstGeom prst="rect">
            <a:avLst/>
          </a:prstGeom>
          <a:noFill/>
          <a:ln>
            <a:noFill/>
          </a:ln>
        </p:spPr>
        <p:txBody>
          <a:bodyPr spcFirstLastPara="1" wrap="square" lIns="68569" tIns="68569" rIns="68569" bIns="68569" anchor="t" anchorCtr="0">
            <a:noAutofit/>
          </a:bodyPr>
          <a:lstStyle/>
          <a:p>
            <a:r>
              <a:rPr lang="en">
                <a:solidFill>
                  <a:schemeClr val="lt1"/>
                </a:solidFill>
              </a:rPr>
              <a:t>Another hazard associated with fall storms are high winds. </a:t>
            </a:r>
            <a:endParaRPr>
              <a:solidFill>
                <a:schemeClr val="lt1"/>
              </a:solidFill>
            </a:endParaRPr>
          </a:p>
          <a:p>
            <a:r>
              <a:rPr lang="en">
                <a:solidFill>
                  <a:schemeClr val="lt1"/>
                </a:solidFill>
              </a:rPr>
              <a:t>Areas such as inlets, channels, fjords, Turnagain Arm are likely to have enhanced winds due to localized funneling between the terrain. </a:t>
            </a:r>
            <a:endParaRPr>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9"/>
          <p:cNvSpPr txBox="1">
            <a:spLocks noGrp="1"/>
          </p:cNvSpPr>
          <p:nvPr>
            <p:ph type="title"/>
          </p:nvPr>
        </p:nvSpPr>
        <p:spPr>
          <a:xfrm>
            <a:off x="233775" y="664472"/>
            <a:ext cx="6390450" cy="429525"/>
          </a:xfrm>
          <a:prstGeom prst="rect">
            <a:avLst/>
          </a:prstGeom>
          <a:noFill/>
          <a:ln>
            <a:noFill/>
          </a:ln>
        </p:spPr>
        <p:txBody>
          <a:bodyPr spcFirstLastPara="1" wrap="square" lIns="68569" tIns="68569" rIns="68569" bIns="68569" anchor="t" anchorCtr="0">
            <a:noAutofit/>
          </a:bodyPr>
          <a:lstStyle/>
          <a:p>
            <a:pPr algn="ctr"/>
            <a:r>
              <a:rPr lang="en" dirty="0"/>
              <a:t>HIGH WIND WARNINGS</a:t>
            </a:r>
            <a:endParaRPr dirty="0"/>
          </a:p>
        </p:txBody>
      </p:sp>
      <p:sp>
        <p:nvSpPr>
          <p:cNvPr id="304" name="Google Shape;304;p19"/>
          <p:cNvSpPr txBox="1">
            <a:spLocks noGrp="1"/>
          </p:cNvSpPr>
          <p:nvPr>
            <p:ph type="body" idx="1"/>
          </p:nvPr>
        </p:nvSpPr>
        <p:spPr>
          <a:xfrm>
            <a:off x="233775" y="1507294"/>
            <a:ext cx="6390450" cy="2562300"/>
          </a:xfrm>
          <a:prstGeom prst="rect">
            <a:avLst/>
          </a:prstGeom>
          <a:noFill/>
          <a:ln>
            <a:noFill/>
          </a:ln>
        </p:spPr>
        <p:txBody>
          <a:bodyPr spcFirstLastPara="1" wrap="square" lIns="68569" tIns="68569" rIns="68569" bIns="68569" anchor="t" anchorCtr="0">
            <a:noAutofit/>
          </a:bodyPr>
          <a:lstStyle/>
          <a:p>
            <a:r>
              <a:rPr lang="en">
                <a:solidFill>
                  <a:schemeClr val="lt1"/>
                </a:solidFill>
              </a:rPr>
              <a:t>High Wind Warnings are issued if the forecast sustained wind and/or wind gusts are greater than or equal to 75mph. </a:t>
            </a:r>
            <a:endParaRPr>
              <a:solidFill>
                <a:schemeClr val="lt1"/>
              </a:solidFill>
            </a:endParaRPr>
          </a:p>
          <a:p>
            <a:pPr marL="0" indent="0">
              <a:spcBef>
                <a:spcPts val="1200"/>
              </a:spcBef>
              <a:spcAft>
                <a:spcPts val="12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0"/>
          <p:cNvSpPr txBox="1">
            <a:spLocks noGrp="1"/>
          </p:cNvSpPr>
          <p:nvPr>
            <p:ph type="title"/>
          </p:nvPr>
        </p:nvSpPr>
        <p:spPr>
          <a:xfrm>
            <a:off x="233775" y="619867"/>
            <a:ext cx="6390450" cy="429525"/>
          </a:xfrm>
          <a:prstGeom prst="rect">
            <a:avLst/>
          </a:prstGeom>
          <a:noFill/>
          <a:ln>
            <a:noFill/>
          </a:ln>
        </p:spPr>
        <p:txBody>
          <a:bodyPr spcFirstLastPara="1" wrap="square" lIns="68569" tIns="68569" rIns="68569" bIns="68569" anchor="t" anchorCtr="0">
            <a:noAutofit/>
          </a:bodyPr>
          <a:lstStyle/>
          <a:p>
            <a:pPr algn="ctr"/>
            <a:r>
              <a:rPr lang="en" dirty="0"/>
              <a:t>HOW TO SUBMIT STORM REPORTS</a:t>
            </a:r>
            <a:endParaRPr dirty="0"/>
          </a:p>
        </p:txBody>
      </p:sp>
      <p:sp>
        <p:nvSpPr>
          <p:cNvPr id="310" name="Google Shape;310;p20"/>
          <p:cNvSpPr txBox="1">
            <a:spLocks noGrp="1"/>
          </p:cNvSpPr>
          <p:nvPr>
            <p:ph type="body" idx="1"/>
          </p:nvPr>
        </p:nvSpPr>
        <p:spPr>
          <a:xfrm>
            <a:off x="233775" y="1507294"/>
            <a:ext cx="6390450" cy="2562300"/>
          </a:xfrm>
          <a:prstGeom prst="rect">
            <a:avLst/>
          </a:prstGeom>
          <a:noFill/>
          <a:ln>
            <a:noFill/>
          </a:ln>
        </p:spPr>
        <p:txBody>
          <a:bodyPr spcFirstLastPara="1" wrap="square" lIns="68569" tIns="68569" rIns="68569" bIns="68569" anchor="t" anchorCtr="0">
            <a:noAutofit/>
          </a:bodyPr>
          <a:lstStyle/>
          <a:p>
            <a:r>
              <a:rPr lang="en">
                <a:solidFill>
                  <a:schemeClr val="lt1"/>
                </a:solidFill>
              </a:rPr>
              <a:t>Reports can be submitted at: </a:t>
            </a:r>
            <a:r>
              <a:rPr lang="en" u="sng">
                <a:solidFill>
                  <a:schemeClr val="lt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https://www.weather.gov/aprfc/submit?site=afc</a:t>
            </a:r>
            <a:r>
              <a:rPr lang="en">
                <a:solidFill>
                  <a:schemeClr val="lt1"/>
                </a:solidFill>
              </a:rPr>
              <a:t> </a:t>
            </a:r>
            <a:endParaRPr>
              <a:solidFill>
                <a:schemeClr val="lt1"/>
              </a:solidFill>
            </a:endParaRPr>
          </a:p>
          <a:p>
            <a:r>
              <a:rPr lang="en">
                <a:solidFill>
                  <a:schemeClr val="lt1"/>
                </a:solidFill>
              </a:rPr>
              <a:t>Reports can also be submitted by phone: (907)266-5105. </a:t>
            </a:r>
            <a:endParaRPr>
              <a:solidFill>
                <a:schemeClr val="lt1"/>
              </a:solidFill>
            </a:endParaRPr>
          </a:p>
          <a:p>
            <a:r>
              <a:rPr lang="en">
                <a:solidFill>
                  <a:schemeClr val="lt1"/>
                </a:solidFill>
              </a:rPr>
              <a:t>Email: anchorage.weather@noaa.gov</a:t>
            </a:r>
            <a:endParaRPr>
              <a:solidFill>
                <a:schemeClr val="lt1"/>
              </a:solidFill>
            </a:endParaRPr>
          </a:p>
          <a:p>
            <a:pPr indent="0">
              <a:spcBef>
                <a:spcPts val="1200"/>
              </a:spcBef>
              <a:buNone/>
            </a:pPr>
            <a:endParaRPr/>
          </a:p>
          <a:p>
            <a:pPr marL="0" indent="0">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982f520c8d_0_63"/>
          <p:cNvSpPr txBox="1">
            <a:spLocks noGrp="1"/>
          </p:cNvSpPr>
          <p:nvPr>
            <p:ph type="title"/>
          </p:nvPr>
        </p:nvSpPr>
        <p:spPr>
          <a:xfrm>
            <a:off x="2184438" y="353007"/>
            <a:ext cx="3294527" cy="429525"/>
          </a:xfrm>
          <a:prstGeom prst="rect">
            <a:avLst/>
          </a:prstGeom>
        </p:spPr>
        <p:txBody>
          <a:bodyPr spcFirstLastPara="1" wrap="square" lIns="68569" tIns="68569" rIns="68569" bIns="68569" anchor="t" anchorCtr="0">
            <a:noAutofit/>
          </a:bodyPr>
          <a:lstStyle/>
          <a:p>
            <a:r>
              <a:rPr lang="en" dirty="0"/>
              <a:t>Storm Track</a:t>
            </a:r>
            <a:endParaRPr dirty="0"/>
          </a:p>
        </p:txBody>
      </p:sp>
      <p:pic>
        <p:nvPicPr>
          <p:cNvPr id="158" name="Google Shape;158;g982f520c8d_0_63"/>
          <p:cNvPicPr preferRelativeResize="0"/>
          <p:nvPr/>
        </p:nvPicPr>
        <p:blipFill>
          <a:blip r:embed="rId3">
            <a:alphaModFix/>
          </a:blip>
          <a:stretch>
            <a:fillRect/>
          </a:stretch>
        </p:blipFill>
        <p:spPr>
          <a:xfrm>
            <a:off x="744657" y="1072463"/>
            <a:ext cx="5586994" cy="3392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g99771e0b20_0_0"/>
          <p:cNvPicPr preferRelativeResize="0"/>
          <p:nvPr/>
        </p:nvPicPr>
        <p:blipFill>
          <a:blip r:embed="rId3">
            <a:alphaModFix/>
          </a:blip>
          <a:stretch>
            <a:fillRect/>
          </a:stretch>
        </p:blipFill>
        <p:spPr>
          <a:xfrm>
            <a:off x="985435" y="598333"/>
            <a:ext cx="4797922" cy="3857626"/>
          </a:xfrm>
          <a:prstGeom prst="rect">
            <a:avLst/>
          </a:prstGeom>
          <a:noFill/>
          <a:ln>
            <a:noFill/>
          </a:ln>
        </p:spPr>
      </p:pic>
      <p:sp>
        <p:nvSpPr>
          <p:cNvPr id="164" name="Google Shape;164;g99771e0b20_0_0"/>
          <p:cNvSpPr txBox="1"/>
          <p:nvPr/>
        </p:nvSpPr>
        <p:spPr>
          <a:xfrm>
            <a:off x="2293444" y="4133156"/>
            <a:ext cx="2504925" cy="250425"/>
          </a:xfrm>
          <a:prstGeom prst="rect">
            <a:avLst/>
          </a:prstGeom>
          <a:noFill/>
          <a:ln>
            <a:noFill/>
          </a:ln>
        </p:spPr>
        <p:txBody>
          <a:bodyPr spcFirstLastPara="1" wrap="square" lIns="68569" tIns="68569" rIns="68569" bIns="68569" anchor="t" anchorCtr="0">
            <a:noAutofit/>
          </a:bodyPr>
          <a:lstStyle/>
          <a:p>
            <a:r>
              <a:rPr lang="en" sz="1050">
                <a:solidFill>
                  <a:srgbClr val="FFFFFF"/>
                </a:solidFill>
                <a:latin typeface="Century Gothic"/>
                <a:ea typeface="Century Gothic"/>
                <a:cs typeface="Century Gothic"/>
                <a:sym typeface="Century Gothic"/>
              </a:rPr>
              <a:t>From 2012 - Not a current product!!!!</a:t>
            </a:r>
            <a:endParaRPr sz="1050">
              <a:solidFill>
                <a:srgbClr val="FFFFFF"/>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g982f520c8d_0_126"/>
          <p:cNvPicPr preferRelativeResize="0"/>
          <p:nvPr/>
        </p:nvPicPr>
        <p:blipFill>
          <a:blip r:embed="rId3">
            <a:alphaModFix/>
          </a:blip>
          <a:stretch>
            <a:fillRect/>
          </a:stretch>
        </p:blipFill>
        <p:spPr>
          <a:xfrm>
            <a:off x="580988" y="757238"/>
            <a:ext cx="5696028" cy="3743325"/>
          </a:xfrm>
          <a:prstGeom prst="rect">
            <a:avLst/>
          </a:prstGeom>
          <a:noFill/>
          <a:ln>
            <a:noFill/>
          </a:ln>
        </p:spPr>
      </p:pic>
      <p:sp>
        <p:nvSpPr>
          <p:cNvPr id="170" name="Google Shape;170;g982f520c8d_0_126"/>
          <p:cNvSpPr txBox="1"/>
          <p:nvPr/>
        </p:nvSpPr>
        <p:spPr>
          <a:xfrm>
            <a:off x="687225" y="817031"/>
            <a:ext cx="2189925" cy="430650"/>
          </a:xfrm>
          <a:prstGeom prst="rect">
            <a:avLst/>
          </a:prstGeom>
          <a:noFill/>
          <a:ln>
            <a:noFill/>
          </a:ln>
        </p:spPr>
        <p:txBody>
          <a:bodyPr spcFirstLastPara="1" wrap="square" lIns="68569" tIns="68569" rIns="68569" bIns="68569" anchor="t" anchorCtr="0">
            <a:noAutofit/>
          </a:bodyPr>
          <a:lstStyle/>
          <a:p>
            <a:r>
              <a:rPr lang="en" sz="2400">
                <a:solidFill>
                  <a:srgbClr val="FFFFFF"/>
                </a:solidFill>
                <a:highlight>
                  <a:srgbClr val="000000"/>
                </a:highlight>
                <a:latin typeface="Century Gothic"/>
                <a:ea typeface="Century Gothic"/>
                <a:cs typeface="Century Gothic"/>
                <a:sym typeface="Century Gothic"/>
              </a:rPr>
              <a:t>Wave Heights </a:t>
            </a:r>
            <a:endParaRPr sz="2400">
              <a:highlight>
                <a:srgbClr val="FFFFFF"/>
              </a:highlight>
              <a:latin typeface="Century Gothic"/>
              <a:ea typeface="Century Gothic"/>
              <a:cs typeface="Century Gothic"/>
              <a:sym typeface="Century Gothic"/>
            </a:endParaRPr>
          </a:p>
        </p:txBody>
      </p:sp>
      <p:cxnSp>
        <p:nvCxnSpPr>
          <p:cNvPr id="171" name="Google Shape;171;g982f520c8d_0_126"/>
          <p:cNvCxnSpPr/>
          <p:nvPr/>
        </p:nvCxnSpPr>
        <p:spPr>
          <a:xfrm rot="10800000" flipH="1">
            <a:off x="4022550" y="2182275"/>
            <a:ext cx="238275" cy="339075"/>
          </a:xfrm>
          <a:prstGeom prst="straightConnector1">
            <a:avLst/>
          </a:prstGeom>
          <a:noFill/>
          <a:ln w="28575" cap="flat" cmpd="sng">
            <a:solidFill>
              <a:srgbClr val="000000"/>
            </a:solidFill>
            <a:prstDash val="solid"/>
            <a:round/>
            <a:headEnd type="none" w="med" len="med"/>
            <a:tailEnd type="triangle" w="med" len="med"/>
          </a:ln>
        </p:spPr>
      </p:cxnSp>
      <p:cxnSp>
        <p:nvCxnSpPr>
          <p:cNvPr id="172" name="Google Shape;172;g982f520c8d_0_126"/>
          <p:cNvCxnSpPr/>
          <p:nvPr/>
        </p:nvCxnSpPr>
        <p:spPr>
          <a:xfrm rot="10800000" flipH="1">
            <a:off x="1704319" y="3703313"/>
            <a:ext cx="989550" cy="641475"/>
          </a:xfrm>
          <a:prstGeom prst="straightConnector1">
            <a:avLst/>
          </a:prstGeom>
          <a:noFill/>
          <a:ln w="28575" cap="flat" cmpd="sng">
            <a:solidFill>
              <a:srgbClr val="000000"/>
            </a:solidFill>
            <a:prstDash val="solid"/>
            <a:round/>
            <a:headEnd type="none" w="med" len="med"/>
            <a:tailEnd type="triangle" w="med" len="med"/>
          </a:ln>
        </p:spPr>
      </p:cxnSp>
      <p:sp>
        <p:nvSpPr>
          <p:cNvPr id="173" name="Google Shape;173;g982f520c8d_0_126"/>
          <p:cNvSpPr txBox="1"/>
          <p:nvPr/>
        </p:nvSpPr>
        <p:spPr>
          <a:xfrm>
            <a:off x="3280406" y="1476769"/>
            <a:ext cx="513000" cy="615825"/>
          </a:xfrm>
          <a:prstGeom prst="rect">
            <a:avLst/>
          </a:prstGeom>
          <a:noFill/>
          <a:ln>
            <a:noFill/>
          </a:ln>
        </p:spPr>
        <p:txBody>
          <a:bodyPr spcFirstLastPara="1" wrap="square" lIns="68569" tIns="68569" rIns="68569" bIns="68569" anchor="t" anchorCtr="0">
            <a:noAutofit/>
          </a:bodyPr>
          <a:lstStyle/>
          <a:p>
            <a:r>
              <a:rPr lang="en" sz="3900" b="1">
                <a:solidFill>
                  <a:srgbClr val="FF0000"/>
                </a:solidFill>
              </a:rPr>
              <a:t>L</a:t>
            </a:r>
            <a:endParaRPr sz="4500" b="1">
              <a:solidFill>
                <a:srgbClr val="FF0000"/>
              </a:solidFill>
            </a:endParaRPr>
          </a:p>
        </p:txBody>
      </p:sp>
      <p:cxnSp>
        <p:nvCxnSpPr>
          <p:cNvPr id="174" name="Google Shape;174;g982f520c8d_0_126"/>
          <p:cNvCxnSpPr/>
          <p:nvPr/>
        </p:nvCxnSpPr>
        <p:spPr>
          <a:xfrm rot="10800000" flipH="1">
            <a:off x="3493145" y="3345994"/>
            <a:ext cx="841050" cy="1035450"/>
          </a:xfrm>
          <a:prstGeom prst="straightConnector1">
            <a:avLst/>
          </a:prstGeom>
          <a:noFill/>
          <a:ln w="28575" cap="flat" cmpd="sng">
            <a:solidFill>
              <a:srgbClr val="000000"/>
            </a:solidFill>
            <a:prstDash val="solid"/>
            <a:round/>
            <a:headEnd type="none" w="med" len="med"/>
            <a:tailEnd type="triangle" w="med" len="med"/>
          </a:ln>
        </p:spPr>
      </p:cxnSp>
      <p:cxnSp>
        <p:nvCxnSpPr>
          <p:cNvPr id="175" name="Google Shape;175;g982f520c8d_0_126"/>
          <p:cNvCxnSpPr/>
          <p:nvPr/>
        </p:nvCxnSpPr>
        <p:spPr>
          <a:xfrm rot="10800000" flipH="1">
            <a:off x="3042113" y="2631225"/>
            <a:ext cx="375750" cy="412425"/>
          </a:xfrm>
          <a:prstGeom prst="straightConnector1">
            <a:avLst/>
          </a:prstGeom>
          <a:noFill/>
          <a:ln w="28575" cap="flat" cmpd="sng">
            <a:solidFill>
              <a:srgbClr val="000000"/>
            </a:solidFill>
            <a:prstDash val="solid"/>
            <a:round/>
            <a:headEnd type="none" w="med" len="med"/>
            <a:tailEnd type="triangle" w="med" len="med"/>
          </a:ln>
        </p:spPr>
      </p:cxnSp>
      <p:pic>
        <p:nvPicPr>
          <p:cNvPr id="176" name="Google Shape;176;g982f520c8d_0_126"/>
          <p:cNvPicPr preferRelativeResize="0"/>
          <p:nvPr/>
        </p:nvPicPr>
        <p:blipFill rotWithShape="1">
          <a:blip r:embed="rId4">
            <a:alphaModFix/>
          </a:blip>
          <a:srcRect/>
          <a:stretch/>
        </p:blipFill>
        <p:spPr>
          <a:xfrm>
            <a:off x="6401538" y="4044099"/>
            <a:ext cx="456469" cy="45646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
          <p:cNvSpPr txBox="1">
            <a:spLocks noGrp="1"/>
          </p:cNvSpPr>
          <p:nvPr>
            <p:ph type="title"/>
          </p:nvPr>
        </p:nvSpPr>
        <p:spPr>
          <a:xfrm>
            <a:off x="181736" y="381974"/>
            <a:ext cx="6390450" cy="429525"/>
          </a:xfrm>
          <a:prstGeom prst="rect">
            <a:avLst/>
          </a:prstGeom>
          <a:noFill/>
          <a:ln>
            <a:noFill/>
          </a:ln>
        </p:spPr>
        <p:txBody>
          <a:bodyPr spcFirstLastPara="1" wrap="square" lIns="68569" tIns="68569" rIns="68569" bIns="68569" anchor="t" anchorCtr="0">
            <a:noAutofit/>
          </a:bodyPr>
          <a:lstStyle/>
          <a:p>
            <a:pPr algn="ctr"/>
            <a:r>
              <a:rPr lang="en" dirty="0"/>
              <a:t>COASTAL GEOMETRY</a:t>
            </a:r>
            <a:endParaRPr dirty="0"/>
          </a:p>
        </p:txBody>
      </p:sp>
      <p:sp>
        <p:nvSpPr>
          <p:cNvPr id="182" name="Google Shape;182;p3"/>
          <p:cNvSpPr txBox="1">
            <a:spLocks noGrp="1"/>
          </p:cNvSpPr>
          <p:nvPr>
            <p:ph type="body" idx="1"/>
          </p:nvPr>
        </p:nvSpPr>
        <p:spPr>
          <a:xfrm>
            <a:off x="4357286" y="1256142"/>
            <a:ext cx="2214900" cy="3018492"/>
          </a:xfrm>
          <a:prstGeom prst="rect">
            <a:avLst/>
          </a:prstGeom>
          <a:noFill/>
          <a:ln>
            <a:noFill/>
          </a:ln>
        </p:spPr>
        <p:txBody>
          <a:bodyPr spcFirstLastPara="1" wrap="square" lIns="68569" tIns="68569" rIns="68569" bIns="68569" anchor="t" anchorCtr="0">
            <a:noAutofit/>
          </a:bodyPr>
          <a:lstStyle/>
          <a:p>
            <a:pPr indent="-238125">
              <a:buSzPts val="1400"/>
            </a:pPr>
            <a:r>
              <a:rPr lang="en" sz="1050">
                <a:solidFill>
                  <a:schemeClr val="lt1"/>
                </a:solidFill>
              </a:rPr>
              <a:t>Areas with a concave (where the coast caves inward) coastline (Kuskokwim Delta, Bristol Bay, etc.) are more prone to enhanced coastal flooding as the water will funnel into those areas, especially if the inlet has a conical shape. </a:t>
            </a:r>
            <a:endParaRPr sz="1050" dirty="0">
              <a:solidFill>
                <a:schemeClr val="lt1"/>
              </a:solidFill>
            </a:endParaRPr>
          </a:p>
          <a:p>
            <a:pPr indent="-238125">
              <a:buSzPts val="1400"/>
            </a:pPr>
            <a:r>
              <a:rPr lang="en" sz="1050" dirty="0">
                <a:solidFill>
                  <a:schemeClr val="lt1"/>
                </a:solidFill>
              </a:rPr>
              <a:t>Areas with a convex (where the coast juts outward) coastline (Cape Newenham) are less prone to enhanced coastal flooding. </a:t>
            </a:r>
            <a:endParaRPr sz="1050" dirty="0">
              <a:solidFill>
                <a:schemeClr val="lt1"/>
              </a:solidFill>
            </a:endParaRPr>
          </a:p>
        </p:txBody>
      </p:sp>
      <p:pic>
        <p:nvPicPr>
          <p:cNvPr id="183" name="Google Shape;183;p3"/>
          <p:cNvPicPr preferRelativeResize="0"/>
          <p:nvPr/>
        </p:nvPicPr>
        <p:blipFill rotWithShape="1">
          <a:blip r:embed="rId3">
            <a:alphaModFix/>
          </a:blip>
          <a:srcRect/>
          <a:stretch/>
        </p:blipFill>
        <p:spPr>
          <a:xfrm>
            <a:off x="85092" y="1152054"/>
            <a:ext cx="4259962" cy="28267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4"/>
          <p:cNvSpPr txBox="1">
            <a:spLocks noGrp="1"/>
          </p:cNvSpPr>
          <p:nvPr>
            <p:ph type="title"/>
          </p:nvPr>
        </p:nvSpPr>
        <p:spPr>
          <a:xfrm>
            <a:off x="233775" y="590131"/>
            <a:ext cx="6390450" cy="429525"/>
          </a:xfrm>
          <a:prstGeom prst="rect">
            <a:avLst/>
          </a:prstGeom>
          <a:noFill/>
          <a:ln>
            <a:noFill/>
          </a:ln>
        </p:spPr>
        <p:txBody>
          <a:bodyPr spcFirstLastPara="1" wrap="square" lIns="68569" tIns="68569" rIns="68569" bIns="68569" anchor="t" anchorCtr="0">
            <a:noAutofit/>
          </a:bodyPr>
          <a:lstStyle/>
          <a:p>
            <a:pPr algn="ctr">
              <a:buClr>
                <a:schemeClr val="dk1"/>
              </a:buClr>
              <a:buSzPts val="1100"/>
            </a:pPr>
            <a:r>
              <a:rPr lang="en" sz="2400" dirty="0">
                <a:solidFill>
                  <a:srgbClr val="FFFFFF"/>
                </a:solidFill>
                <a:latin typeface="Roboto"/>
                <a:ea typeface="Roboto"/>
                <a:cs typeface="Roboto"/>
                <a:sym typeface="Roboto"/>
              </a:rPr>
              <a:t>EXTRA-TROPICAL STORM SURGE (ETSS) GUIDANCE </a:t>
            </a:r>
            <a:endParaRPr sz="2400" dirty="0">
              <a:solidFill>
                <a:srgbClr val="FFFFFF"/>
              </a:solidFill>
              <a:latin typeface="Roboto"/>
              <a:ea typeface="Roboto"/>
              <a:cs typeface="Roboto"/>
              <a:sym typeface="Roboto"/>
            </a:endParaRPr>
          </a:p>
          <a:p>
            <a:endParaRPr dirty="0"/>
          </a:p>
        </p:txBody>
      </p:sp>
      <p:sp>
        <p:nvSpPr>
          <p:cNvPr id="189" name="Google Shape;189;p4"/>
          <p:cNvSpPr txBox="1">
            <a:spLocks noGrp="1"/>
          </p:cNvSpPr>
          <p:nvPr>
            <p:ph type="body" idx="1"/>
          </p:nvPr>
        </p:nvSpPr>
        <p:spPr>
          <a:xfrm>
            <a:off x="233775" y="1729019"/>
            <a:ext cx="5973737" cy="2562300"/>
          </a:xfrm>
          <a:prstGeom prst="rect">
            <a:avLst/>
          </a:prstGeom>
          <a:noFill/>
          <a:ln>
            <a:noFill/>
          </a:ln>
        </p:spPr>
        <p:txBody>
          <a:bodyPr spcFirstLastPara="1" wrap="square" lIns="68569" tIns="68569" rIns="68569" bIns="68569" anchor="t" anchorCtr="0">
            <a:noAutofit/>
          </a:bodyPr>
          <a:lstStyle/>
          <a:p>
            <a:pPr>
              <a:buClr>
                <a:srgbClr val="FFFFFF"/>
              </a:buClr>
              <a:buFont typeface="Roboto"/>
              <a:buChar char="●"/>
            </a:pPr>
            <a:r>
              <a:rPr lang="en" dirty="0">
                <a:solidFill>
                  <a:schemeClr val="lt1"/>
                </a:solidFill>
                <a:latin typeface="Roboto"/>
                <a:ea typeface="Roboto"/>
                <a:cs typeface="Roboto"/>
                <a:sym typeface="Roboto"/>
              </a:rPr>
              <a:t>Is a good tool to use when forecasting storm surge and coastal flooding. </a:t>
            </a:r>
            <a:endParaRPr dirty="0">
              <a:solidFill>
                <a:schemeClr val="lt1"/>
              </a:solidFill>
              <a:latin typeface="Roboto"/>
              <a:ea typeface="Roboto"/>
              <a:cs typeface="Roboto"/>
              <a:sym typeface="Roboto"/>
            </a:endParaRPr>
          </a:p>
          <a:p>
            <a:pPr>
              <a:buClr>
                <a:srgbClr val="FFFFFF"/>
              </a:buClr>
              <a:buFont typeface="Roboto"/>
              <a:buChar char="●"/>
            </a:pPr>
            <a:r>
              <a:rPr lang="en" dirty="0">
                <a:solidFill>
                  <a:schemeClr val="lt1"/>
                </a:solidFill>
                <a:latin typeface="Roboto"/>
                <a:ea typeface="Roboto"/>
                <a:cs typeface="Roboto"/>
                <a:sym typeface="Roboto"/>
              </a:rPr>
              <a:t>Has both an operational and probabilistic mode. </a:t>
            </a:r>
            <a:endParaRPr dirty="0">
              <a:solidFill>
                <a:schemeClr val="lt1"/>
              </a:solidFill>
              <a:latin typeface="Roboto"/>
              <a:ea typeface="Roboto"/>
              <a:cs typeface="Roboto"/>
              <a:sym typeface="Roboto"/>
            </a:endParaRPr>
          </a:p>
          <a:p>
            <a:pPr lvl="1">
              <a:spcBef>
                <a:spcPts val="0"/>
              </a:spcBef>
              <a:buClr>
                <a:srgbClr val="737373"/>
              </a:buClr>
              <a:buFont typeface="Roboto"/>
              <a:buChar char="○"/>
            </a:pPr>
            <a:r>
              <a:rPr lang="en" dirty="0">
                <a:solidFill>
                  <a:schemeClr val="lt1"/>
                </a:solidFill>
                <a:latin typeface="Roboto"/>
                <a:ea typeface="Roboto"/>
                <a:cs typeface="Roboto"/>
                <a:sym typeface="Roboto"/>
              </a:rPr>
              <a:t>Operational mode forecasts the water level for a given point at a given time. </a:t>
            </a:r>
            <a:endParaRPr dirty="0">
              <a:solidFill>
                <a:schemeClr val="lt1"/>
              </a:solidFill>
              <a:latin typeface="Roboto"/>
              <a:ea typeface="Roboto"/>
              <a:cs typeface="Roboto"/>
              <a:sym typeface="Roboto"/>
            </a:endParaRPr>
          </a:p>
          <a:p>
            <a:pPr lvl="1">
              <a:spcBef>
                <a:spcPts val="0"/>
              </a:spcBef>
              <a:buClr>
                <a:srgbClr val="737373"/>
              </a:buClr>
              <a:buFont typeface="Roboto"/>
              <a:buChar char="○"/>
            </a:pPr>
            <a:r>
              <a:rPr lang="en" dirty="0">
                <a:solidFill>
                  <a:schemeClr val="lt1"/>
                </a:solidFill>
                <a:latin typeface="Roboto"/>
                <a:ea typeface="Roboto"/>
                <a:cs typeface="Roboto"/>
                <a:sym typeface="Roboto"/>
              </a:rPr>
              <a:t>Probabilistic mode forecasts the probability of the water level reaching a certain height.</a:t>
            </a:r>
            <a:endParaRPr dirty="0">
              <a:solidFill>
                <a:schemeClr val="lt1"/>
              </a:solidFill>
              <a:latin typeface="Roboto"/>
              <a:ea typeface="Roboto"/>
              <a:cs typeface="Roboto"/>
              <a:sym typeface="Roboto"/>
            </a:endParaRPr>
          </a:p>
          <a:p>
            <a:pPr>
              <a:buClr>
                <a:srgbClr val="FFFFFF"/>
              </a:buClr>
              <a:buFont typeface="Roboto"/>
              <a:buChar char="●"/>
            </a:pPr>
            <a:r>
              <a:rPr lang="en" dirty="0">
                <a:solidFill>
                  <a:schemeClr val="lt1"/>
                </a:solidFill>
                <a:latin typeface="Roboto"/>
                <a:ea typeface="Roboto"/>
                <a:cs typeface="Roboto"/>
                <a:sym typeface="Roboto"/>
              </a:rPr>
              <a:t>Takes tides into account. </a:t>
            </a:r>
            <a:endParaRPr dirty="0">
              <a:solidFill>
                <a:schemeClr val="lt1"/>
              </a:solidFill>
              <a:latin typeface="Roboto"/>
              <a:ea typeface="Roboto"/>
              <a:cs typeface="Roboto"/>
              <a:sym typeface="Roboto"/>
            </a:endParaRPr>
          </a:p>
          <a:p>
            <a:pPr>
              <a:buClr>
                <a:srgbClr val="FFFFFF"/>
              </a:buClr>
              <a:buFont typeface="Roboto"/>
              <a:buChar char="●"/>
            </a:pPr>
            <a:r>
              <a:rPr lang="en" dirty="0">
                <a:solidFill>
                  <a:schemeClr val="lt1"/>
                </a:solidFill>
                <a:latin typeface="Roboto"/>
                <a:ea typeface="Roboto"/>
                <a:cs typeface="Roboto"/>
                <a:sym typeface="Roboto"/>
              </a:rPr>
              <a:t>ETSS Guidance can be found at: </a:t>
            </a:r>
            <a:r>
              <a:rPr lang="en" sz="825" u="sng" dirty="0">
                <a:solidFill>
                  <a:schemeClr val="lt1"/>
                </a:solidFill>
                <a:latin typeface="Verdana"/>
                <a:ea typeface="Verdana"/>
                <a:cs typeface="Verdana"/>
                <a:sym typeface="Verdan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https://slosh.nws.noaa.gov/etsurge2.0/</a:t>
            </a:r>
            <a:r>
              <a:rPr lang="en" dirty="0">
                <a:solidFill>
                  <a:schemeClr val="lt1"/>
                </a:solidFill>
                <a:latin typeface="Roboto"/>
                <a:ea typeface="Roboto"/>
                <a:cs typeface="Roboto"/>
                <a:sym typeface="Roboto"/>
              </a:rPr>
              <a:t> </a:t>
            </a:r>
            <a:endParaRPr dirty="0">
              <a:solidFill>
                <a:schemeClr val="lt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5"/>
          <p:cNvSpPr txBox="1">
            <a:spLocks noGrp="1"/>
          </p:cNvSpPr>
          <p:nvPr>
            <p:ph type="title"/>
          </p:nvPr>
        </p:nvSpPr>
        <p:spPr>
          <a:xfrm>
            <a:off x="233775" y="471184"/>
            <a:ext cx="6390450" cy="429525"/>
          </a:xfrm>
          <a:prstGeom prst="rect">
            <a:avLst/>
          </a:prstGeom>
          <a:noFill/>
          <a:ln>
            <a:noFill/>
          </a:ln>
        </p:spPr>
        <p:txBody>
          <a:bodyPr spcFirstLastPara="1" wrap="square" lIns="68569" tIns="68569" rIns="68569" bIns="68569" anchor="t" anchorCtr="0">
            <a:noAutofit/>
          </a:bodyPr>
          <a:lstStyle/>
          <a:p>
            <a:pPr algn="ctr">
              <a:buClr>
                <a:schemeClr val="dk1"/>
              </a:buClr>
              <a:buSzPts val="1100"/>
            </a:pPr>
            <a:r>
              <a:rPr lang="en" sz="2400">
                <a:solidFill>
                  <a:srgbClr val="FFFFFF"/>
                </a:solidFill>
                <a:latin typeface="Roboto"/>
                <a:ea typeface="Roboto"/>
                <a:cs typeface="Roboto"/>
                <a:sym typeface="Roboto"/>
              </a:rPr>
              <a:t>USEFUL DEFINITIONS</a:t>
            </a:r>
            <a:endParaRPr sz="2400">
              <a:solidFill>
                <a:srgbClr val="FFFFFF"/>
              </a:solidFill>
              <a:latin typeface="Roboto"/>
              <a:ea typeface="Roboto"/>
              <a:cs typeface="Roboto"/>
              <a:sym typeface="Roboto"/>
            </a:endParaRPr>
          </a:p>
          <a:p>
            <a:pPr algn="ctr"/>
            <a:endParaRPr/>
          </a:p>
        </p:txBody>
      </p:sp>
      <p:sp>
        <p:nvSpPr>
          <p:cNvPr id="195" name="Google Shape;195;p5"/>
          <p:cNvSpPr txBox="1">
            <a:spLocks noGrp="1"/>
          </p:cNvSpPr>
          <p:nvPr>
            <p:ph type="body" idx="1"/>
          </p:nvPr>
        </p:nvSpPr>
        <p:spPr>
          <a:xfrm>
            <a:off x="233775" y="1336308"/>
            <a:ext cx="5713542" cy="2562300"/>
          </a:xfrm>
          <a:prstGeom prst="rect">
            <a:avLst/>
          </a:prstGeom>
          <a:noFill/>
          <a:ln>
            <a:noFill/>
          </a:ln>
        </p:spPr>
        <p:txBody>
          <a:bodyPr spcFirstLastPara="1" wrap="square" lIns="68569" tIns="68569" rIns="68569" bIns="68569" anchor="t" anchorCtr="0">
            <a:noAutofit/>
          </a:bodyPr>
          <a:lstStyle/>
          <a:p>
            <a:pPr indent="-295275" algn="just">
              <a:lnSpc>
                <a:spcPct val="106999"/>
              </a:lnSpc>
              <a:buClr>
                <a:srgbClr val="FFFFFF"/>
              </a:buClr>
              <a:buSzPts val="2600"/>
              <a:buFont typeface="Roboto"/>
              <a:buChar char="●"/>
            </a:pPr>
            <a:r>
              <a:rPr lang="en" dirty="0">
                <a:solidFill>
                  <a:srgbClr val="FFFFFF"/>
                </a:solidFill>
              </a:rPr>
              <a:t>Mean Higher High Water (MHHW) – the average of the higher two high tide cycles during a 24-hour period. This equates to the average of the highest daily tides during normal conditions.</a:t>
            </a:r>
            <a:endParaRPr dirty="0">
              <a:solidFill>
                <a:srgbClr val="FFFFFF"/>
              </a:solidFill>
            </a:endParaRPr>
          </a:p>
          <a:p>
            <a:pPr indent="-295275" algn="just">
              <a:lnSpc>
                <a:spcPct val="106999"/>
              </a:lnSpc>
              <a:buClr>
                <a:srgbClr val="FFFFFF"/>
              </a:buClr>
              <a:buSzPts val="2600"/>
              <a:buFont typeface="Roboto"/>
              <a:buChar char="●"/>
            </a:pPr>
            <a:r>
              <a:rPr lang="en" dirty="0">
                <a:solidFill>
                  <a:srgbClr val="FFFFFF"/>
                </a:solidFill>
              </a:rPr>
              <a:t>Highest Astronomical Tide (HAT) -- the highest expected tide over the period of measurement (often several years) due to forces of the sun and moon alone.</a:t>
            </a:r>
            <a:endParaRPr dirty="0">
              <a:solidFill>
                <a:srgbClr val="FFFFFF"/>
              </a:solidFill>
            </a:endParaRPr>
          </a:p>
          <a:p>
            <a:pPr indent="-295275">
              <a:buClr>
                <a:srgbClr val="FFFFFF"/>
              </a:buClr>
              <a:buSzPts val="2600"/>
              <a:buFont typeface="Roboto"/>
              <a:buChar char="●"/>
            </a:pPr>
            <a:r>
              <a:rPr lang="en" dirty="0">
                <a:solidFill>
                  <a:srgbClr val="FFFFFF"/>
                </a:solidFill>
              </a:rPr>
              <a:t>Mean Lower Low Water (MLLW) – the average of the lower two low tide cycles during a 24-hour period. This equates to the average of the lowest daily tides during normal conditions. </a:t>
            </a:r>
            <a:r>
              <a:rPr lang="en" dirty="0">
                <a:solidFill>
                  <a:srgbClr val="222222"/>
                </a:solidFill>
              </a:rPr>
              <a:t> </a:t>
            </a:r>
            <a:endParaRPr sz="1950" dirty="0">
              <a:solidFill>
                <a:srgbClr val="737373"/>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6"/>
          <p:cNvSpPr txBox="1">
            <a:spLocks noGrp="1"/>
          </p:cNvSpPr>
          <p:nvPr>
            <p:ph type="title"/>
          </p:nvPr>
        </p:nvSpPr>
        <p:spPr>
          <a:xfrm>
            <a:off x="233776" y="218423"/>
            <a:ext cx="6390450" cy="429525"/>
          </a:xfrm>
          <a:prstGeom prst="rect">
            <a:avLst/>
          </a:prstGeom>
          <a:noFill/>
          <a:ln>
            <a:noFill/>
          </a:ln>
        </p:spPr>
        <p:txBody>
          <a:bodyPr spcFirstLastPara="1" wrap="square" lIns="68569" tIns="68569" rIns="68569" bIns="68569" anchor="t" anchorCtr="0">
            <a:noAutofit/>
          </a:bodyPr>
          <a:lstStyle/>
          <a:p>
            <a:pPr algn="ctr">
              <a:buClr>
                <a:srgbClr val="4285F4"/>
              </a:buClr>
              <a:buSzPts val="1100"/>
            </a:pPr>
            <a:r>
              <a:rPr lang="en" sz="2400">
                <a:solidFill>
                  <a:srgbClr val="FFFFFF"/>
                </a:solidFill>
                <a:latin typeface="Roboto"/>
                <a:ea typeface="Roboto"/>
                <a:cs typeface="Roboto"/>
                <a:sym typeface="Roboto"/>
              </a:rPr>
              <a:t>EXTRA-TROPICAL STORM SURGE (ETSS) MAP</a:t>
            </a:r>
            <a:r>
              <a:rPr lang="en" sz="2400">
                <a:solidFill>
                  <a:srgbClr val="000000"/>
                </a:solidFill>
                <a:latin typeface="Roboto"/>
                <a:ea typeface="Roboto"/>
                <a:cs typeface="Roboto"/>
                <a:sym typeface="Roboto"/>
              </a:rPr>
              <a:t> </a:t>
            </a:r>
            <a:endParaRPr sz="2400">
              <a:solidFill>
                <a:srgbClr val="000000"/>
              </a:solidFill>
              <a:latin typeface="Roboto"/>
              <a:ea typeface="Roboto"/>
              <a:cs typeface="Roboto"/>
              <a:sym typeface="Roboto"/>
            </a:endParaRPr>
          </a:p>
          <a:p>
            <a:pPr algn="ctr"/>
            <a:endParaRPr/>
          </a:p>
        </p:txBody>
      </p:sp>
      <p:sp>
        <p:nvSpPr>
          <p:cNvPr id="201" name="Google Shape;201;p6"/>
          <p:cNvSpPr txBox="1">
            <a:spLocks noGrp="1"/>
          </p:cNvSpPr>
          <p:nvPr>
            <p:ph type="body" idx="1"/>
          </p:nvPr>
        </p:nvSpPr>
        <p:spPr>
          <a:xfrm>
            <a:off x="3615660" y="1059895"/>
            <a:ext cx="2331658" cy="2068875"/>
          </a:xfrm>
          <a:prstGeom prst="rect">
            <a:avLst/>
          </a:prstGeom>
          <a:noFill/>
          <a:ln>
            <a:noFill/>
          </a:ln>
        </p:spPr>
        <p:txBody>
          <a:bodyPr spcFirstLastPara="1" wrap="square" lIns="68569" tIns="68569" rIns="68569" bIns="68569" anchor="t" anchorCtr="0">
            <a:noAutofit/>
          </a:bodyPr>
          <a:lstStyle/>
          <a:p>
            <a:pPr>
              <a:buClr>
                <a:srgbClr val="737373"/>
              </a:buClr>
              <a:buFont typeface="Roboto"/>
              <a:buChar char="●"/>
            </a:pPr>
            <a:r>
              <a:rPr lang="en" dirty="0">
                <a:solidFill>
                  <a:schemeClr val="lt1"/>
                </a:solidFill>
                <a:latin typeface="Roboto"/>
                <a:ea typeface="Roboto"/>
                <a:cs typeface="Roboto"/>
                <a:sym typeface="Roboto"/>
              </a:rPr>
              <a:t>Green means the highest water level is lower than the MHHW. </a:t>
            </a:r>
            <a:endParaRPr dirty="0">
              <a:solidFill>
                <a:schemeClr val="lt1"/>
              </a:solidFill>
              <a:latin typeface="Roboto"/>
              <a:ea typeface="Roboto"/>
              <a:cs typeface="Roboto"/>
              <a:sym typeface="Roboto"/>
            </a:endParaRPr>
          </a:p>
          <a:p>
            <a:pPr>
              <a:buClr>
                <a:srgbClr val="737373"/>
              </a:buClr>
              <a:buFont typeface="Roboto"/>
              <a:buChar char="●"/>
            </a:pPr>
            <a:r>
              <a:rPr lang="en" dirty="0">
                <a:solidFill>
                  <a:schemeClr val="lt1"/>
                </a:solidFill>
                <a:latin typeface="Roboto"/>
                <a:ea typeface="Roboto"/>
                <a:cs typeface="Roboto"/>
                <a:sym typeface="Roboto"/>
              </a:rPr>
              <a:t>Yellow means the highest water level is higher than the MHHW but lower than HAT. </a:t>
            </a:r>
            <a:endParaRPr dirty="0">
              <a:solidFill>
                <a:schemeClr val="lt1"/>
              </a:solidFill>
              <a:latin typeface="Roboto"/>
              <a:ea typeface="Roboto"/>
              <a:cs typeface="Roboto"/>
              <a:sym typeface="Roboto"/>
            </a:endParaRPr>
          </a:p>
          <a:p>
            <a:pPr>
              <a:buClr>
                <a:srgbClr val="737373"/>
              </a:buClr>
              <a:buFont typeface="Roboto"/>
              <a:buChar char="●"/>
            </a:pPr>
            <a:r>
              <a:rPr lang="en" dirty="0">
                <a:solidFill>
                  <a:schemeClr val="lt1"/>
                </a:solidFill>
                <a:latin typeface="Roboto"/>
                <a:ea typeface="Roboto"/>
                <a:cs typeface="Roboto"/>
                <a:sym typeface="Roboto"/>
              </a:rPr>
              <a:t>Red means the highest water level is higher than HAT. </a:t>
            </a:r>
            <a:endParaRPr dirty="0">
              <a:solidFill>
                <a:schemeClr val="lt1"/>
              </a:solidFill>
            </a:endParaRPr>
          </a:p>
        </p:txBody>
      </p:sp>
      <p:pic>
        <p:nvPicPr>
          <p:cNvPr id="202" name="Google Shape;202;p6"/>
          <p:cNvPicPr preferRelativeResize="0"/>
          <p:nvPr/>
        </p:nvPicPr>
        <p:blipFill rotWithShape="1">
          <a:blip r:embed="rId3">
            <a:alphaModFix/>
          </a:blip>
          <a:srcRect/>
          <a:stretch/>
        </p:blipFill>
        <p:spPr>
          <a:xfrm>
            <a:off x="99961" y="1278256"/>
            <a:ext cx="3441356" cy="2534456"/>
          </a:xfrm>
          <a:prstGeom prst="rect">
            <a:avLst/>
          </a:prstGeom>
          <a:noFill/>
          <a:ln>
            <a:noFill/>
          </a:ln>
        </p:spPr>
      </p:pic>
    </p:spTree>
  </p:cSld>
  <p:clrMapOvr>
    <a:masterClrMapping/>
  </p:clrMapOvr>
</p:sld>
</file>

<file path=ppt/theme/theme1.xml><?xml version="1.0" encoding="utf-8"?>
<a:theme xmlns:a="http://schemas.openxmlformats.org/drawingml/2006/main" name="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1713</Words>
  <Application>Microsoft Office PowerPoint</Application>
  <PresentationFormat>Custom</PresentationFormat>
  <Paragraphs>124</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Verdana</vt:lpstr>
      <vt:lpstr>Century Gothic</vt:lpstr>
      <vt:lpstr>Roboto</vt:lpstr>
      <vt:lpstr>Noto Sans Symbols</vt:lpstr>
      <vt:lpstr>Arial</vt:lpstr>
      <vt:lpstr>Slice</vt:lpstr>
      <vt:lpstr>FALL STORMS AND IMPACTS</vt:lpstr>
      <vt:lpstr>COASTAL FLOODING</vt:lpstr>
      <vt:lpstr>Storm Track</vt:lpstr>
      <vt:lpstr>PowerPoint Presentation</vt:lpstr>
      <vt:lpstr>PowerPoint Presentation</vt:lpstr>
      <vt:lpstr>COASTAL GEOMETRY</vt:lpstr>
      <vt:lpstr>EXTRA-TROPICAL STORM SURGE (ETSS) GUIDANCE  </vt:lpstr>
      <vt:lpstr>USEFUL DEFINITIONS </vt:lpstr>
      <vt:lpstr>EXTRA-TROPICAL STORM SURGE (ETSS) MAP  </vt:lpstr>
      <vt:lpstr>EXTRA-TROPICAL STORM SURGE (ETSS) HYDROGRAPHS</vt:lpstr>
      <vt:lpstr>TYPES OF COASTAL FLOOD WARNINGS AND ADVISORIES COASTAL FLOODING </vt:lpstr>
      <vt:lpstr>TYPES OF COASTAL FLOOD WARNINGS AND ADVISORIES HIGH SURF</vt:lpstr>
      <vt:lpstr>RIVER FLOODING</vt:lpstr>
      <vt:lpstr>Atmospheric Rivers</vt:lpstr>
      <vt:lpstr>PowerPoint Presentation</vt:lpstr>
      <vt:lpstr>PowerPoint Presentation</vt:lpstr>
      <vt:lpstr>ACTION STAGE</vt:lpstr>
      <vt:lpstr>MINOR FLOOD STAGE</vt:lpstr>
      <vt:lpstr>MODERATE FLOOD STAGE</vt:lpstr>
      <vt:lpstr>EXAMPLES OF MODERATE FLOOD STAGE</vt:lpstr>
      <vt:lpstr>MAJOR FLOOD STAGE</vt:lpstr>
      <vt:lpstr>EXAMPLES OF MAJOR FLOOD STAGE</vt:lpstr>
      <vt:lpstr>HYDROGRAPHS</vt:lpstr>
      <vt:lpstr>HIGH WINDS</vt:lpstr>
      <vt:lpstr>HIGH WIND WARNINGS</vt:lpstr>
      <vt:lpstr>HOW TO SUBMIT STORM REPORTS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STORMS AND IMPACTS</dc:title>
  <dc:creator>Eric Drewitz</dc:creator>
  <cp:lastModifiedBy>Lujan, Erica</cp:lastModifiedBy>
  <cp:revision>2</cp:revision>
  <dcterms:modified xsi:type="dcterms:W3CDTF">2020-09-21T20:52:58Z</dcterms:modified>
</cp:coreProperties>
</file>