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8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3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5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3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6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8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7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62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2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5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7DF66-3D58-494A-82EA-EBFC869E00D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78759-2F5B-490B-9D6F-206D8F174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6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246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9894" y="367589"/>
            <a:ext cx="431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March 25, 2016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95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7957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49899" y="131487"/>
            <a:ext cx="589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March 15, 2017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65071"/>
            <a:ext cx="9144000" cy="51404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842" y="3443283"/>
            <a:ext cx="5864860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8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8373" y="398353"/>
            <a:ext cx="362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March 23,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2833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46479" y="389300"/>
            <a:ext cx="2797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March 23,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60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2919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4935" y="414520"/>
            <a:ext cx="304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January 23, 2018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254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353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64587" y="380248"/>
            <a:ext cx="2507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January 23, 2018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8820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24</Words>
  <Application>Microsoft Office PowerPoint</Application>
  <PresentationFormat>On-screen Show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Alaska Native Tribal Health Consortium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Mitchell, Erica N</dc:creator>
  <cp:lastModifiedBy>Mitchell, Erica N</cp:lastModifiedBy>
  <cp:revision>4</cp:revision>
  <dcterms:created xsi:type="dcterms:W3CDTF">2018-12-17T17:50:48Z</dcterms:created>
  <dcterms:modified xsi:type="dcterms:W3CDTF">2018-12-17T19:05:33Z</dcterms:modified>
</cp:coreProperties>
</file>