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2" r:id="rId3"/>
    <p:sldId id="258" r:id="rId4"/>
    <p:sldId id="259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5A100-AABE-4E8E-830D-86BD242F80D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11F11-555A-457E-AA93-7F2E50D77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4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9CB38-3008-4EF5-936F-EDC985977F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32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9CB38-3008-4EF5-936F-EDC985977F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9CB38-3008-4EF5-936F-EDC985977F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34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9CB38-3008-4EF5-936F-EDC985977F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67B8-7DF2-4964-B83A-382E6F6DB91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A291-D591-410B-A4BD-9A66F3FA7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2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67B8-7DF2-4964-B83A-382E6F6DB91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A291-D591-410B-A4BD-9A66F3FA7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67B8-7DF2-4964-B83A-382E6F6DB91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A291-D591-410B-A4BD-9A66F3FA7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7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67B8-7DF2-4964-B83A-382E6F6DB91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A291-D591-410B-A4BD-9A66F3FA7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8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67B8-7DF2-4964-B83A-382E6F6DB91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A291-D591-410B-A4BD-9A66F3FA7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7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67B8-7DF2-4964-B83A-382E6F6DB91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A291-D591-410B-A4BD-9A66F3FA7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67B8-7DF2-4964-B83A-382E6F6DB91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A291-D591-410B-A4BD-9A66F3FA7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2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67B8-7DF2-4964-B83A-382E6F6DB91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A291-D591-410B-A4BD-9A66F3FA7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67B8-7DF2-4964-B83A-382E6F6DB91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A291-D591-410B-A4BD-9A66F3FA7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9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67B8-7DF2-4964-B83A-382E6F6DB91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A291-D591-410B-A4BD-9A66F3FA7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4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67B8-7DF2-4964-B83A-382E6F6DB91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A291-D591-410B-A4BD-9A66F3FA7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167B8-7DF2-4964-B83A-382E6F6DB91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CA291-D591-410B-A4BD-9A66F3FA7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4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http://www.nssl.noaa.gov/news/logos/nw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16785" cy="6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d35brb9zkkbdsd.cloudfront.net/wp-content/uploads/2013/06/NOAA-logo-300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20" y="86184"/>
            <a:ext cx="629680" cy="6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6455" y="1039091"/>
            <a:ext cx="6192981" cy="385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327" y="684966"/>
            <a:ext cx="5122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Alaska Pacific River Forecast Center March Spring Flood Outlook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5332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Crane Johnson</a:t>
            </a:r>
          </a:p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Alaska Pacific River Forecast Center</a:t>
            </a:r>
          </a:p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March 19</a:t>
            </a:r>
            <a:r>
              <a:rPr lang="en-US" b="1" i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2019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889" y="2966604"/>
            <a:ext cx="476391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March 1</a:t>
            </a:r>
            <a:r>
              <a:rPr lang="en-US" sz="4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 Winter Precipitation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5576" y="838200"/>
            <a:ext cx="891222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http://www.nssl.noaa.gov/news/logos/nw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16785" cy="6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d35brb9zkkbdsd.cloudfront.net/wp-content/uploads/2013/06/NOAA-logo-300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20" y="86184"/>
            <a:ext cx="629680" cy="6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52" y="991434"/>
            <a:ext cx="1531861" cy="1965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044" y="1064635"/>
            <a:ext cx="6709926" cy="556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March 1</a:t>
            </a:r>
            <a:r>
              <a:rPr lang="en-US" sz="4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 Snowpack Update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5576" y="838200"/>
            <a:ext cx="891222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http://www.nssl.noaa.gov/news/logos/nw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16785" cy="6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d35brb9zkkbdsd.cloudfront.net/wp-content/uploads/2013/06/NOAA-logo-300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20" y="86184"/>
            <a:ext cx="629680" cy="6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52" y="991434"/>
            <a:ext cx="1531861" cy="1965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9724"/>
          <a:stretch/>
        </p:blipFill>
        <p:spPr>
          <a:xfrm>
            <a:off x="2234118" y="991434"/>
            <a:ext cx="4755139" cy="59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March 1</a:t>
            </a:r>
            <a:r>
              <a:rPr lang="en-US" sz="4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 Ice Conditions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5576" y="838200"/>
            <a:ext cx="891222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http://www.nssl.noaa.gov/news/logos/nw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16785" cy="6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d35brb9zkkbdsd.cloudfront.net/wp-content/uploads/2013/06/NOAA-logo-300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20" y="86184"/>
            <a:ext cx="629680" cy="6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6" y="960536"/>
            <a:ext cx="5084141" cy="3836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335" y="3001076"/>
            <a:ext cx="5134665" cy="383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09" y="1150560"/>
            <a:ext cx="8286157" cy="5388352"/>
          </a:xfrm>
          <a:prstGeom prst="rect">
            <a:avLst/>
          </a:prstGeom>
        </p:spPr>
      </p:pic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Average Temperatures above Normal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5576" y="838200"/>
            <a:ext cx="891222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ttp://www.nssl.noaa.gov/news/logos/nw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16785" cy="6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d35brb9zkkbdsd.cloudfront.net/wp-content/uploads/2013/06/NOAA-logo-300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20" y="86184"/>
            <a:ext cx="629680" cy="6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pc.ncep.noaa.gov/products/predictions/WK34/gifs/WK34te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991433"/>
            <a:ext cx="3786828" cy="351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Temperature Outlook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5576" y="838200"/>
            <a:ext cx="891222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www.nssl.noaa.gov/news/logos/nw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16785" cy="6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35brb9zkkbdsd.cloudfront.net/wp-content/uploads/2013/06/NOAA-logo-300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20" y="86184"/>
            <a:ext cx="629680" cy="6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pc.ncep.noaa.gov/products/predictions/long_range/lead01/off01_tem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01" y="2408647"/>
            <a:ext cx="3647787" cy="358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779" y="4509654"/>
            <a:ext cx="3464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Early April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51383" y="5995554"/>
            <a:ext cx="3464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March-April-May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411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Summary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5576" y="838200"/>
            <a:ext cx="891222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www.nssl.noaa.gov/news/logos/nws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16785" cy="6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35brb9zkkbdsd.cloudfront.net/wp-content/uploads/2013/06/NOAA-logo-300x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20" y="86184"/>
            <a:ext cx="629680" cy="6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985" y="1194955"/>
            <a:ext cx="7941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Based on current conditions and forecast temperatures, spring breakup </a:t>
            </a:r>
            <a:r>
              <a:rPr lang="en-US" sz="2000" dirty="0"/>
              <a:t>flood potential in Alaska is forecast to be average to below average</a:t>
            </a:r>
            <a:r>
              <a:rPr lang="en-US" sz="2000" dirty="0" smtClean="0"/>
              <a:t>.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It is still early in the season and this outlook could change based on current weather conditions. 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A more detailed breakup outlook will be issued on April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292065" y="4183107"/>
            <a:ext cx="655986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</a:rPr>
              <a:t>River Forecast Center Group email (ANC)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</a:rPr>
              <a:t>nws.ar.aprfc@noaa.gov          </a:t>
            </a:r>
            <a:endParaRPr lang="en-US" alt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chemeClr val="tx2">
                    <a:lumMod val="75000"/>
                  </a:schemeClr>
                </a:solidFill>
              </a:rPr>
              <a:t>907-266-5160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325688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/>
              <a:t>Crane Johnson</a:t>
            </a:r>
          </a:p>
          <a:p>
            <a:pPr algn="ctr"/>
            <a:r>
              <a:rPr lang="en-US" i="1" dirty="0"/>
              <a:t>Alaska Pacific River Forecast Center</a:t>
            </a:r>
          </a:p>
          <a:p>
            <a:pPr algn="ctr"/>
            <a:r>
              <a:rPr lang="en-US" i="1" dirty="0"/>
              <a:t>Benjamin.johnson@noaa.gov</a:t>
            </a:r>
          </a:p>
        </p:txBody>
      </p:sp>
    </p:spTree>
    <p:extLst>
      <p:ext uri="{BB962C8B-B14F-4D97-AF65-F5344CB8AC3E}">
        <p14:creationId xmlns:p14="http://schemas.microsoft.com/office/powerpoint/2010/main" val="28770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117</Words>
  <Application>Microsoft Office PowerPoint</Application>
  <PresentationFormat>On-screen Show (4:3)</PresentationFormat>
  <Paragraphs>30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March 1st  Winter Precipitation</vt:lpstr>
      <vt:lpstr>March 1st  Snowpack Update</vt:lpstr>
      <vt:lpstr>March 1st  Ice Conditions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Crane Johnson</dc:creator>
  <cp:lastModifiedBy>Mitchell, Erica N</cp:lastModifiedBy>
  <cp:revision>5</cp:revision>
  <dcterms:created xsi:type="dcterms:W3CDTF">2019-03-19T19:44:01Z</dcterms:created>
  <dcterms:modified xsi:type="dcterms:W3CDTF">2019-03-19T20:23:15Z</dcterms:modified>
</cp:coreProperties>
</file>