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8" r:id="rId2"/>
    <p:sldId id="290" r:id="rId3"/>
    <p:sldId id="295" r:id="rId4"/>
    <p:sldId id="291" r:id="rId5"/>
    <p:sldId id="304" r:id="rId6"/>
    <p:sldId id="297" r:id="rId7"/>
    <p:sldId id="300" r:id="rId8"/>
    <p:sldId id="306" r:id="rId9"/>
    <p:sldId id="305" r:id="rId10"/>
    <p:sldId id="292" r:id="rId11"/>
    <p:sldId id="302" r:id="rId12"/>
    <p:sldId id="289" r:id="rId13"/>
    <p:sldId id="293" r:id="rId14"/>
    <p:sldId id="303" r:id="rId15"/>
    <p:sldId id="299" r:id="rId16"/>
    <p:sldId id="30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6678-864A-DF49-815C-87A3A732F58A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C3ED-DED5-3D4F-BCD8-416589BDF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63d2d2a79f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63d2d2a79f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63d2d2a79f_0_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485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171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63d2d2a79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63d2d2a79f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g263d2d2a79f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11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636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086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09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31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93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3778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94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704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348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63d2d2a79f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263d2d2a79f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g263d2d2a79f_0_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765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415AB-828F-3340-AD25-ABCA37510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78D2B-857A-2546-8A73-4CC8D1DC4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5CA76-42F6-FB44-B737-30B66F3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0AE11-BCF1-1C47-A389-D1BC3A16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16F-8EC2-C148-9564-CC31535E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BF6CD-5D87-024A-8847-6925691FA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D3D106-6228-3B47-8A5C-255ADB959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97E7-BE98-0849-9818-A68B74C4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CCB44-B96C-EE4F-A447-7F3F1A6D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910-7212-B04F-AEDD-BD0A5928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09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527395-77B9-614B-88B5-9074F126F9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3F538-C804-364D-AFFA-D288F06E5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5C4AC-3567-F647-BFD6-90582E41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0A2FE-E098-B147-B48F-FA8015E5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4AF24-1526-2A45-A161-DEAFC52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B150-1A61-634B-A865-89FE49C9B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6B3E6-DA81-D144-AE06-FB0E29FC4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CBC69-A799-C54A-AF05-97925059C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AB75B-BFAD-B74E-BB1F-526076C5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5CA19-4743-C643-9D0A-CF3154A1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4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201A5-1663-7244-B7B2-235F2CA84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CB376-5A89-FB46-B997-D12A01ED7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0D172-97ED-8847-A4A6-0CF08D04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04CBC-CFCA-9A4B-9F51-D4D05AC5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800BC-2E52-5E43-BBAD-6A462AC0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B5E-8121-A947-947B-5747552A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68499-90C8-7141-BC5C-72C5CF92F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D2A564-11DD-C94E-B2FF-FEF287BE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41117-17DC-1947-83B2-0C2A0F72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A2AF0-48BF-7F46-8D9F-425C163B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440A-28AA-2E40-A33E-BCA6435E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2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29E2D-F6D9-A04E-A08E-02F8DFD6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2D2376-C683-C046-9F24-12859A455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93CA8-63DE-BA4D-8E71-093DE4EEF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7762F-F20D-DA46-A83D-36573D364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43682-F56A-8147-BF80-C9E422B185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04503E-78F8-134B-A93F-C864289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4BCEF5-544E-CB46-8D38-3589EC18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8EB60B-6A10-B044-BDF1-6ABB9EA0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59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26241-7D45-6A4A-B67B-4D8D6489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26BCB-3E96-B944-B50B-4FF44D1F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38AEF-C1F9-DF4E-84E6-51F454B3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5019C-125C-0840-84C1-E79C51FE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36F61B-E5FF-464A-AFD3-10BC385D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63928-4D08-1E47-9381-817C9D35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43349-95E5-C944-80B1-51350DA5E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05354-5066-AD4D-AE37-BEDF6C56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5FF36-2217-A141-A94C-1FCF94702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195308-6D86-FA49-A3D5-C70B43B04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0771C-03C4-364C-A688-E9A8AA08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568EC-27AD-3A4B-B459-ACD8D69F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44C7C-D988-D641-A306-FC506459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B97A-9D47-8047-9C98-B330103A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8A1A6-60F6-EA48-AD23-A237C4473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AA025-0912-E947-9224-B9728F684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3A5D1-A440-A141-9ADC-D1621FF56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C95D5-203D-CF43-903A-F6178B881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D6FAF-A036-D148-9CB2-319ABE56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FBDF2-6FA6-A44A-88DD-C5FE71536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F4849-3880-8F41-A6DE-45FB8E029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510DE-1B40-8849-B969-A6B680C802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48B8-6DF1-E943-905F-B916A4C9910B}" type="datetimeFigureOut">
              <a:rPr lang="en-US" smtClean="0"/>
              <a:t>6/17/24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832BF-6038-C743-9736-33E4F07B9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6F672-F953-5D4A-9E26-0AEEA251B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E38BB-1630-7B42-ABCF-38576290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8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63d2d2a79f_0_2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510" name="Google Shape;510;g263d2d2a79f_0_209"/>
          <p:cNvSpPr txBox="1">
            <a:spLocks noGrp="1"/>
          </p:cNvSpPr>
          <p:nvPr>
            <p:ph type="ctrTitle" idx="4294967295"/>
          </p:nvPr>
        </p:nvSpPr>
        <p:spPr>
          <a:xfrm>
            <a:off x="1498060" y="2459425"/>
            <a:ext cx="9059110" cy="25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8287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lang="en-US" sz="56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LEO Alaska Webinar</a:t>
            </a:r>
            <a:br>
              <a:rPr lang="en-US" sz="54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Spring 2024 Climate Review Summer 2024 Climate Outlook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11" name="Google Shape;511;g263d2d2a79f_0_20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7170" y="311200"/>
            <a:ext cx="1300423" cy="164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g263d2d2a79f_0_20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1653875"/>
            <a:ext cx="5356027" cy="30337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g263d2d2a79f_0_209"/>
          <p:cNvSpPr txBox="1"/>
          <p:nvPr/>
        </p:nvSpPr>
        <p:spPr>
          <a:xfrm>
            <a:off x="1844913" y="5152704"/>
            <a:ext cx="53238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Rick </a:t>
            </a:r>
            <a:r>
              <a:rPr lang="en-US" sz="2000" dirty="0" err="1">
                <a:solidFill>
                  <a:srgbClr val="FFC000"/>
                </a:solidFill>
              </a:rPr>
              <a:t>Thoman</a:t>
            </a:r>
            <a:endParaRPr lang="en-US"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Alaska and Arctic Climate Specialist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rgbClr val="FFC000"/>
                </a:solidFill>
              </a:rPr>
              <a:t>rthoman@alaska.edu</a:t>
            </a:r>
            <a:endParaRPr lang="en-US" sz="2000" dirty="0">
              <a:solidFill>
                <a:srgbClr val="FFC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C000"/>
                </a:solidFill>
              </a:rPr>
              <a:t>June 18, 2024</a:t>
            </a:r>
            <a:endParaRPr sz="2000" dirty="0">
              <a:solidFill>
                <a:srgbClr val="FFC000"/>
              </a:solidFill>
            </a:endParaRPr>
          </a:p>
        </p:txBody>
      </p:sp>
      <p:pic>
        <p:nvPicPr>
          <p:cNvPr id="8" name="Picture 2" descr="LEO Network">
            <a:extLst>
              <a:ext uri="{FF2B5EF4-FFF2-40B4-BE49-F238E27FC236}">
                <a16:creationId xmlns:a16="http://schemas.microsoft.com/office/drawing/2014/main" id="{22A58A35-6337-944A-8012-A25C3C5D7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7170" y="223165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Extent: Spring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362FF9-0101-DA4B-A4D2-697C2343C4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198" y="1376463"/>
            <a:ext cx="3135854" cy="4846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407957-2676-4746-847A-31FC9555E11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071" y="1376463"/>
            <a:ext cx="3135854" cy="4846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C6BBB1-72CC-9644-98F5-FA635145A1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859" y="1376463"/>
            <a:ext cx="3135854" cy="4846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F6EB3B-7526-7D4C-8E1C-783EBF925063}"/>
              </a:ext>
            </a:extLst>
          </p:cNvPr>
          <p:cNvSpPr txBox="1"/>
          <p:nvPr/>
        </p:nvSpPr>
        <p:spPr>
          <a:xfrm>
            <a:off x="1733161" y="6027696"/>
            <a:ext cx="1286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March 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E2D8-8612-6445-9795-F9E1D6591A43}"/>
              </a:ext>
            </a:extLst>
          </p:cNvPr>
          <p:cNvSpPr txBox="1"/>
          <p:nvPr/>
        </p:nvSpPr>
        <p:spPr>
          <a:xfrm>
            <a:off x="5373829" y="6027696"/>
            <a:ext cx="1095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April 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A6EDD3-BAC3-4144-B75B-93EDF5FC3CEA}"/>
              </a:ext>
            </a:extLst>
          </p:cNvPr>
          <p:cNvSpPr txBox="1"/>
          <p:nvPr/>
        </p:nvSpPr>
        <p:spPr>
          <a:xfrm>
            <a:off x="9190989" y="6027696"/>
            <a:ext cx="10484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May 31</a:t>
            </a:r>
          </a:p>
        </p:txBody>
      </p:sp>
    </p:spTree>
    <p:extLst>
      <p:ext uri="{BB962C8B-B14F-4D97-AF65-F5344CB8AC3E}">
        <p14:creationId xmlns:p14="http://schemas.microsoft.com/office/powerpoint/2010/main" val="698908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Bering Sea Ice Extent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53873-41F9-8C4A-9481-B9F9109E08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549" y="1181332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63d2d2a79f_0_89"/>
          <p:cNvSpPr txBox="1">
            <a:spLocks noGrp="1"/>
          </p:cNvSpPr>
          <p:nvPr>
            <p:ph type="title"/>
          </p:nvPr>
        </p:nvSpPr>
        <p:spPr>
          <a:xfrm>
            <a:off x="838200" y="6051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000" b="1" dirty="0">
                <a:solidFill>
                  <a:srgbClr val="2D49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Summer 2024 Outlooks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C20AC1-250A-3C41-86E8-87C6A5EF2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5012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Arctic sea ice experimental outlook</a:t>
            </a:r>
          </a:p>
          <a:p>
            <a:pPr lvl="1"/>
            <a:r>
              <a:rPr lang="en-US" dirty="0"/>
              <a:t>NOAA/Climate Prediction Center</a:t>
            </a:r>
          </a:p>
          <a:p>
            <a:r>
              <a:rPr lang="en-US" dirty="0"/>
              <a:t>Sea surface temperature outlook</a:t>
            </a:r>
          </a:p>
          <a:p>
            <a:pPr lvl="1"/>
            <a:r>
              <a:rPr lang="en-US" dirty="0"/>
              <a:t>Copernicus C3S (Climate Change Service)</a:t>
            </a:r>
          </a:p>
          <a:p>
            <a:r>
              <a:rPr lang="en-US" dirty="0"/>
              <a:t>Alaska Outlooks</a:t>
            </a:r>
          </a:p>
          <a:p>
            <a:pPr lvl="1"/>
            <a:r>
              <a:rPr lang="en-US" dirty="0"/>
              <a:t>NOAA/Climate Prediction Center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9" name="Google Shape;519;g263d2d2a79f_0_89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30" name="Google Shape;530;g263d2d2a79f_0_8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3940" y="381007"/>
            <a:ext cx="2682573" cy="5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g263d2d2a79f_0_8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399" y="564100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6" descr="Picture 6">
            <a:extLst>
              <a:ext uri="{FF2B5EF4-FFF2-40B4-BE49-F238E27FC236}">
                <a16:creationId xmlns:a16="http://schemas.microsoft.com/office/drawing/2014/main" id="{1288D25A-38E8-7E42-ACFF-FDFA01FA46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604" y="2315719"/>
            <a:ext cx="2286001" cy="20472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5204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Ice Outlook: Summer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4406C9-74EE-7B4E-8538-C6CD25F8BE32}"/>
              </a:ext>
            </a:extLst>
          </p:cNvPr>
          <p:cNvSpPr txBox="1"/>
          <p:nvPr/>
        </p:nvSpPr>
        <p:spPr>
          <a:xfrm>
            <a:off x="3084573" y="6029334"/>
            <a:ext cx="5751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Data: NOAA/Climate Prediction Center Exp. Sea Ice Outlook</a:t>
            </a:r>
          </a:p>
          <a:p>
            <a:pPr algn="ctr"/>
            <a:r>
              <a:rPr lang="en-US" dirty="0"/>
              <a:t>Outlook produced from late May 2024 data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F67EE0-5DA2-3FDB-86A4-CD0FD88EA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7116" y="1396878"/>
            <a:ext cx="6941549" cy="45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757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508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Sea Surface Temperature Outlook: Summer 2024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26DE45-7BF7-0EA9-6165-732A9F378706}"/>
              </a:ext>
            </a:extLst>
          </p:cNvPr>
          <p:cNvSpPr txBox="1"/>
          <p:nvPr/>
        </p:nvSpPr>
        <p:spPr>
          <a:xfrm>
            <a:off x="3442252" y="6164595"/>
            <a:ext cx="5307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Outlook data: Copernicus C3S (Climate Change Service)</a:t>
            </a:r>
          </a:p>
          <a:p>
            <a:pPr algn="ctr"/>
            <a:r>
              <a:rPr lang="en-US" dirty="0"/>
              <a:t>Graphic: World Climate Service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C5739-66FE-AB55-EAA7-0E2DF8EA7C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10" y="1775475"/>
            <a:ext cx="65437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6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4396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4000" b="1" dirty="0">
                <a:solidFill>
                  <a:srgbClr val="2D4970"/>
                </a:solidFill>
              </a:rPr>
              <a:t>Summer 2024</a:t>
            </a:r>
            <a:br>
              <a:rPr lang="en-US" sz="4000" b="1" dirty="0">
                <a:solidFill>
                  <a:srgbClr val="2D4970"/>
                </a:solidFill>
              </a:rPr>
            </a:br>
            <a:r>
              <a:rPr lang="en-US" sz="4000" b="1" dirty="0">
                <a:solidFill>
                  <a:srgbClr val="2D4970"/>
                </a:solidFill>
              </a:rPr>
              <a:t>Alaska Temperature and Precipitation Outlooks</a:t>
            </a:r>
            <a:endParaRPr lang="en-US" sz="4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4497A7-ABE8-0F47-924B-EBDA23567F46}"/>
              </a:ext>
            </a:extLst>
          </p:cNvPr>
          <p:cNvSpPr txBox="1"/>
          <p:nvPr/>
        </p:nvSpPr>
        <p:spPr>
          <a:xfrm>
            <a:off x="3046379" y="6371101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Outlooks courtesy NOAA/Climate Prediction Center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7D14FC0-8E89-354F-99D1-886B3D938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22" y="1998165"/>
            <a:ext cx="12192000" cy="393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F5075C-B231-B745-BBFF-911518EA64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7683" y="5230023"/>
            <a:ext cx="2185147" cy="11887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E6D687-97BD-D446-8EC3-99679B682E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289" y="2159317"/>
            <a:ext cx="218514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381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2887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Thanks very much</a:t>
            </a:r>
            <a:br>
              <a:rPr lang="en-US" sz="5400" b="1" dirty="0">
                <a:solidFill>
                  <a:srgbClr val="2D4970"/>
                </a:solidFill>
              </a:rPr>
            </a:br>
            <a:r>
              <a:rPr lang="en-US" sz="5400" b="1" dirty="0">
                <a:solidFill>
                  <a:srgbClr val="2D4970"/>
                </a:solidFill>
              </a:rPr>
              <a:t>Questions?</a:t>
            </a:r>
            <a:endParaRPr lang="en-US" sz="47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F2F96-89EC-1F41-AD50-DAFB8139C9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408" y="1648326"/>
            <a:ext cx="6561184" cy="4920888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53067C-8D83-8C48-9F80-8C64780F20FD}"/>
              </a:ext>
            </a:extLst>
          </p:cNvPr>
          <p:cNvSpPr txBox="1"/>
          <p:nvPr/>
        </p:nvSpPr>
        <p:spPr>
          <a:xfrm>
            <a:off x="9582481" y="3647105"/>
            <a:ext cx="1771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NWS </a:t>
            </a:r>
            <a:r>
              <a:rPr lang="en-US" dirty="0" err="1"/>
              <a:t>RiverWatch</a:t>
            </a:r>
            <a:endParaRPr lang="en-US" dirty="0"/>
          </a:p>
          <a:p>
            <a:pPr algn="ctr"/>
            <a:r>
              <a:rPr lang="en-US" dirty="0"/>
              <a:t>Circle, Alaska</a:t>
            </a:r>
          </a:p>
          <a:p>
            <a:pPr algn="ctr"/>
            <a:r>
              <a:rPr lang="en-US" dirty="0"/>
              <a:t>May 9, 2024</a:t>
            </a:r>
          </a:p>
        </p:txBody>
      </p:sp>
      <p:pic>
        <p:nvPicPr>
          <p:cNvPr id="16" name="Google Shape;511;g263d2d2a79f_0_209">
            <a:extLst>
              <a:ext uri="{FF2B5EF4-FFF2-40B4-BE49-F238E27FC236}">
                <a16:creationId xmlns:a16="http://schemas.microsoft.com/office/drawing/2014/main" id="{4002B081-2AC2-7C4F-85E6-8D3BCCFA6CAB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80" y="5075426"/>
            <a:ext cx="1300423" cy="16460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488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2024 Alaska Highlights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CDEEAF-4E2C-9047-8680-C9A1A7338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683341" cy="46672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100" dirty="0"/>
              <a:t>Western Alaska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Half a dozen storms late March to mid-April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Excessive snow some areas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North Slope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March: Lowest temperatures of the season, early April also very cold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YK Delta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Early to mid-May: significant ice jam and snow melt flooding</a:t>
            </a:r>
          </a:p>
          <a:p>
            <a:pPr>
              <a:lnSpc>
                <a:spcPct val="120000"/>
              </a:lnSpc>
            </a:pPr>
            <a:r>
              <a:rPr lang="en-US" sz="3100" dirty="0"/>
              <a:t>Kodiak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Heavy rain April 17-18, landslide near town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8E1D245-3133-F942-9192-E3EA8AE2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158" y="2150841"/>
            <a:ext cx="5414196" cy="33346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4BD51-9D45-FA43-AE75-1B19462FC9D3}"/>
              </a:ext>
            </a:extLst>
          </p:cNvPr>
          <p:cNvSpPr txBox="1"/>
          <p:nvPr/>
        </p:nvSpPr>
        <p:spPr>
          <a:xfrm>
            <a:off x="6326635" y="5612219"/>
            <a:ext cx="60992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May 9 flooding in Bethel neighborhood 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Credit: </a:t>
            </a:r>
            <a:r>
              <a:rPr lang="en-US" sz="14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MaryCait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 Dolan/KYUK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Alaska Daily Temperature Index</a:t>
            </a:r>
            <a:endParaRPr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2D55E2-5131-5544-9EB4-CDC6052F6F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0626" y="1344342"/>
            <a:ext cx="8660834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8204E4-A339-A340-626A-E41C130D61DF}"/>
              </a:ext>
            </a:extLst>
          </p:cNvPr>
          <p:cNvSpPr txBox="1"/>
          <p:nvPr/>
        </p:nvSpPr>
        <p:spPr>
          <a:xfrm>
            <a:off x="8303090" y="6492875"/>
            <a:ext cx="3776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accap.uaf.edu</a:t>
            </a:r>
            <a:r>
              <a:rPr lang="en-US" sz="1200" dirty="0"/>
              <a:t>/tools/statewide-temperature-index</a:t>
            </a:r>
          </a:p>
        </p:txBody>
      </p:sp>
    </p:spTree>
    <p:extLst>
      <p:ext uri="{BB962C8B-B14F-4D97-AF65-F5344CB8AC3E}">
        <p14:creationId xmlns:p14="http://schemas.microsoft.com/office/powerpoint/2010/main" val="387847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2024 Temp and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D6AEF6-8D51-8A40-8982-B2ECD362E00F}"/>
              </a:ext>
            </a:extLst>
          </p:cNvPr>
          <p:cNvSpPr txBox="1"/>
          <p:nvPr/>
        </p:nvSpPr>
        <p:spPr>
          <a:xfrm>
            <a:off x="3842062" y="6187288"/>
            <a:ext cx="424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Data: ERA5 courtesy of EMCWF/Copernicus</a:t>
            </a:r>
          </a:p>
          <a:p>
            <a:pPr algn="ctr"/>
            <a:r>
              <a:rPr lang="en-US" dirty="0"/>
              <a:t>1991-2020 Baseline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3C2C58-DEA9-DFD9-9EC9-513C1D3EF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669011"/>
            <a:ext cx="5943600" cy="43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5F74188-952B-F775-EC53-87D9B516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99" y="1679121"/>
            <a:ext cx="5943600" cy="43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66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Recent Early Spring Precipitation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886A5-FC16-C94B-AF3B-2C6AACC3F6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11" y="1463675"/>
            <a:ext cx="76117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7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US Drought Monitor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g263d2d2a79f_0_234"/>
          <p:cNvPicPr preferRelativeResize="0"/>
          <p:nvPr/>
        </p:nvPicPr>
        <p:blipFill rotWithShape="1">
          <a:blip r:embed="rId4" cstate="screen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8499" y="5012014"/>
            <a:ext cx="2100659" cy="845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97C2EE57-0825-5C18-A543-CCA4F1EDE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5415" y="1481117"/>
            <a:ext cx="512117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DBDD0D-BBF3-0FF8-198D-9D6CCDF2CAE9}"/>
              </a:ext>
            </a:extLst>
          </p:cNvPr>
          <p:cNvSpPr txBox="1"/>
          <p:nvPr/>
        </p:nvSpPr>
        <p:spPr>
          <a:xfrm>
            <a:off x="8354686" y="1491243"/>
            <a:ext cx="3582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“Abnormal Dryness”</a:t>
            </a:r>
          </a:p>
          <a:p>
            <a:r>
              <a:rPr lang="en-US" dirty="0"/>
              <a:t>Southern Southeast since early April</a:t>
            </a:r>
          </a:p>
        </p:txBody>
      </p:sp>
    </p:spTree>
    <p:extLst>
      <p:ext uri="{BB962C8B-B14F-4D97-AF65-F5344CB8AC3E}">
        <p14:creationId xmlns:p14="http://schemas.microsoft.com/office/powerpoint/2010/main" val="4064384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2024 Snowpack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921A1C-1C86-9A4A-A720-385D5D8EE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214" y="1513804"/>
            <a:ext cx="761176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18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b="1" dirty="0">
                <a:solidFill>
                  <a:srgbClr val="2D4970"/>
                </a:solidFill>
              </a:rPr>
              <a:t>Spring 2024 Snowpack Difference from 2023</a:t>
            </a:r>
            <a:endParaRPr lang="en-US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CA09C-E912-D04C-9005-1787F3B52F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673" y="1508919"/>
            <a:ext cx="761176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5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63d2d2a79f_0_2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4970"/>
              </a:buClr>
              <a:buSzPts val="4400"/>
              <a:buFont typeface="Helvetica Neue"/>
              <a:buNone/>
            </a:pPr>
            <a:r>
              <a:rPr lang="en-US" sz="5400" b="1" dirty="0">
                <a:solidFill>
                  <a:srgbClr val="2D4970"/>
                </a:solidFill>
              </a:rPr>
              <a:t>Spring 2024 Winds</a:t>
            </a:r>
            <a:endParaRPr lang="en-US" sz="5000" b="1" dirty="0">
              <a:solidFill>
                <a:srgbClr val="2D49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8" name="Google Shape;538;g263d2d2a79f_0_23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42" name="Google Shape;542;g263d2d2a79f_0_23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24" y="190268"/>
            <a:ext cx="2303099" cy="1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34AEA3-B005-3F41-81AB-1DB8B13E97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001" y="1467563"/>
            <a:ext cx="683407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2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310</Words>
  <Application>Microsoft Macintosh PowerPoint</Application>
  <PresentationFormat>Widescreen</PresentationFormat>
  <Paragraphs>90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Times New Roman</vt:lpstr>
      <vt:lpstr>Office Theme</vt:lpstr>
      <vt:lpstr>LEO Alaska Webinar Spring 2024 Climate Review Summer 2024 Climate Outlook</vt:lpstr>
      <vt:lpstr>Spring 2024 Alaska Highlights</vt:lpstr>
      <vt:lpstr>Alaska Daily Temperature Index</vt:lpstr>
      <vt:lpstr>Spring 2024 Temp and Precipitation</vt:lpstr>
      <vt:lpstr>Recent Early Spring Precipitation</vt:lpstr>
      <vt:lpstr>US Drought Monitor</vt:lpstr>
      <vt:lpstr>Spring 2024 Snowpack</vt:lpstr>
      <vt:lpstr>Spring 2024 Snowpack Difference from 2023</vt:lpstr>
      <vt:lpstr>Spring 2024 Winds</vt:lpstr>
      <vt:lpstr>Sea Ice Extent: Spring 2024</vt:lpstr>
      <vt:lpstr>Bering Sea Ice Extent</vt:lpstr>
      <vt:lpstr>Summer 2024 Outlooks</vt:lpstr>
      <vt:lpstr>Sea Ice Outlook: Summer 2024</vt:lpstr>
      <vt:lpstr>Sea Surface Temperature Outlook: Summer 2024</vt:lpstr>
      <vt:lpstr>Summer 2024 Alaska Temperature and Precipitation Outlooks</vt:lpstr>
      <vt:lpstr>Thanks very much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Circumpolar One Heath Spring 2024 Climate Review and Summer 2024 Outlook</dc:title>
  <dc:creator>Rick Thoman</dc:creator>
  <cp:lastModifiedBy>Rick Thoman</cp:lastModifiedBy>
  <cp:revision>19</cp:revision>
  <dcterms:created xsi:type="dcterms:W3CDTF">2024-06-05T16:54:31Z</dcterms:created>
  <dcterms:modified xsi:type="dcterms:W3CDTF">2024-06-18T00:09:42Z</dcterms:modified>
</cp:coreProperties>
</file>